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4" d="100"/>
          <a:sy n="84" d="100"/>
        </p:scale>
        <p:origin x="402"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1613942283"/>
      </p:ext>
    </p:extLst>
  </p:cSld>
  <p:clrMapOvr>
    <a:masterClrMapping/>
  </p:clrMapOvr>
  <p:transition advTm="20000">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4186863837"/>
      </p:ext>
    </p:extLst>
  </p:cSld>
  <p:clrMapOvr>
    <a:masterClrMapping/>
  </p:clrMapOvr>
  <p:transition advTm="20000">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821969043"/>
      </p:ext>
    </p:extLst>
  </p:cSld>
  <p:clrMapOvr>
    <a:masterClrMapping/>
  </p:clrMapOvr>
  <p:transition advTm="20000">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2641617270"/>
      </p:ext>
    </p:extLst>
  </p:cSld>
  <p:clrMapOvr>
    <a:masterClrMapping/>
  </p:clrMapOvr>
  <p:transition advTm="20000">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1753227609"/>
      </p:ext>
    </p:extLst>
  </p:cSld>
  <p:clrMapOvr>
    <a:masterClrMapping/>
  </p:clrMapOvr>
  <p:transition advTm="20000">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3126246662"/>
      </p:ext>
    </p:extLst>
  </p:cSld>
  <p:clrMapOvr>
    <a:masterClrMapping/>
  </p:clrMapOvr>
  <p:transition advTm="20000">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4031433035"/>
      </p:ext>
    </p:extLst>
  </p:cSld>
  <p:clrMapOvr>
    <a:masterClrMapping/>
  </p:clrMapOvr>
  <p:transition advTm="20000">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3706196527"/>
      </p:ext>
    </p:extLst>
  </p:cSld>
  <p:clrMapOvr>
    <a:masterClrMapping/>
  </p:clrMapOvr>
  <p:transition advTm="20000">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3049064942"/>
      </p:ext>
    </p:extLst>
  </p:cSld>
  <p:clrMapOvr>
    <a:masterClrMapping/>
  </p:clrMapOvr>
  <p:transition advTm="20000">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1501938639"/>
      </p:ext>
    </p:extLst>
  </p:cSld>
  <p:clrMapOvr>
    <a:masterClrMapping/>
  </p:clrMapOvr>
  <p:transition advTm="20000">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E31DC4-C9AD-40D8-8D8B-5AC07F9C1139}"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BF20AE-A97D-435C-8546-8632CE5800D9}" type="slidenum">
              <a:rPr lang="en-US" smtClean="0"/>
              <a:t>‹#›</a:t>
            </a:fld>
            <a:endParaRPr lang="en-US" dirty="0"/>
          </a:p>
        </p:txBody>
      </p:sp>
    </p:spTree>
    <p:extLst>
      <p:ext uri="{BB962C8B-B14F-4D97-AF65-F5344CB8AC3E}">
        <p14:creationId xmlns:p14="http://schemas.microsoft.com/office/powerpoint/2010/main" val="1445452155"/>
      </p:ext>
    </p:extLst>
  </p:cSld>
  <p:clrMapOvr>
    <a:masterClrMapping/>
  </p:clrMapOvr>
  <p:transition advTm="20000">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1DC4-C9AD-40D8-8D8B-5AC07F9C1139}" type="datetimeFigureOut">
              <a:rPr lang="en-US" smtClean="0"/>
              <a:t>4/29/2017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F20AE-A97D-435C-8546-8632CE5800D9}" type="slidenum">
              <a:rPr lang="en-US" smtClean="0"/>
              <a:t>‹#›</a:t>
            </a:fld>
            <a:endParaRPr lang="en-US" dirty="0"/>
          </a:p>
        </p:txBody>
      </p:sp>
    </p:spTree>
    <p:extLst>
      <p:ext uri="{BB962C8B-B14F-4D97-AF65-F5344CB8AC3E}">
        <p14:creationId xmlns:p14="http://schemas.microsoft.com/office/powerpoint/2010/main" val="722085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20000">
    <p:sndAc>
      <p:stSnd>
        <p:snd r:embed="rId13" name="camera.wav"/>
      </p:stSnd>
    </p:sndAc>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JPG"/><Relationship Id="rId10" Type="http://schemas.openxmlformats.org/officeDocument/2006/relationships/image" Target="../media/image15.JPG"/><Relationship Id="rId4" Type="http://schemas.openxmlformats.org/officeDocument/2006/relationships/image" Target="../media/image9.JPG"/><Relationship Id="rId9" Type="http://schemas.openxmlformats.org/officeDocument/2006/relationships/image" Target="../media/image14.JPG"/></Relationships>
</file>

<file path=ppt/slides/_rels/slide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6.xml.rels><?xml version="1.0" encoding="UTF-8" standalone="yes"?>
<Relationships xmlns="http://schemas.openxmlformats.org/package/2006/relationships"><Relationship Id="rId8" Type="http://schemas.openxmlformats.org/officeDocument/2006/relationships/image" Target="../media/image25.JPG"/><Relationship Id="rId3" Type="http://schemas.openxmlformats.org/officeDocument/2006/relationships/image" Target="../media/image20.JPG"/><Relationship Id="rId7" Type="http://schemas.openxmlformats.org/officeDocument/2006/relationships/image" Target="../media/image24.JP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23.JPG"/><Relationship Id="rId5" Type="http://schemas.openxmlformats.org/officeDocument/2006/relationships/image" Target="../media/image22.JPG"/><Relationship Id="rId4" Type="http://schemas.openxmlformats.org/officeDocument/2006/relationships/image" Target="../media/image21.JPG"/></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9638" y="1724854"/>
            <a:ext cx="9144000" cy="2387600"/>
          </a:xfrm>
        </p:spPr>
        <p:txBody>
          <a:bodyPr/>
          <a:lstStyle/>
          <a:p>
            <a:r>
              <a:rPr lang="en-US" b="1" dirty="0">
                <a:latin typeface="Arial" panose="020B0604020202020204" pitchFamily="34" charset="0"/>
                <a:cs typeface="Arial" panose="020B0604020202020204" pitchFamily="34" charset="0"/>
              </a:rPr>
              <a:t>Leading Ladies Tea</a:t>
            </a:r>
          </a:p>
        </p:txBody>
      </p:sp>
      <p:sp>
        <p:nvSpPr>
          <p:cNvPr id="3" name="Subtitle 2"/>
          <p:cNvSpPr>
            <a:spLocks noGrp="1"/>
          </p:cNvSpPr>
          <p:nvPr>
            <p:ph type="subTitle" idx="1"/>
          </p:nvPr>
        </p:nvSpPr>
        <p:spPr>
          <a:xfrm>
            <a:off x="1675065" y="4387293"/>
            <a:ext cx="9144000" cy="1946832"/>
          </a:xfrm>
        </p:spPr>
        <p:txBody>
          <a:bodyPr>
            <a:normAutofit fontScale="55000" lnSpcReduction="20000"/>
          </a:bodyPr>
          <a:lstStyle/>
          <a:p>
            <a:pPr algn="l"/>
            <a:r>
              <a:rPr lang="en-US" sz="4400" dirty="0"/>
              <a:t>                                   </a:t>
            </a:r>
            <a:r>
              <a:rPr lang="en-US" sz="4400" b="1" dirty="0">
                <a:latin typeface="Arial" panose="020B0604020202020204" pitchFamily="34" charset="0"/>
                <a:cs typeface="Arial" panose="020B0604020202020204" pitchFamily="34" charset="0"/>
              </a:rPr>
              <a:t>Theme: Sisters Inspiring Sisters</a:t>
            </a:r>
          </a:p>
          <a:p>
            <a:r>
              <a:rPr lang="en-US" sz="1900" dirty="0">
                <a:latin typeface="Arial" panose="020B0604020202020204" pitchFamily="34" charset="0"/>
                <a:cs typeface="Arial" panose="020B0604020202020204" pitchFamily="34" charset="0"/>
              </a:rPr>
              <a:t>                                                                                                                                                                                                                                                                </a:t>
            </a:r>
          </a:p>
          <a:p>
            <a:r>
              <a:rPr lang="en-US" sz="2200" b="1" dirty="0">
                <a:latin typeface="Arial" panose="020B0604020202020204" pitchFamily="34" charset="0"/>
                <a:cs typeface="Arial" panose="020B0604020202020204" pitchFamily="34" charset="0"/>
              </a:rPr>
              <a:t>...teach the older women to be reverent in the  way they live…but                                                                                                                to teach what is good…then they can urge the younger women…                                                                                                                       Titus 2:3-4</a:t>
            </a:r>
          </a:p>
          <a:p>
            <a:r>
              <a:rPr lang="en-US" sz="2200" b="1" dirty="0">
                <a:latin typeface="Arial" panose="020B0604020202020204" pitchFamily="34" charset="0"/>
                <a:cs typeface="Arial" panose="020B0604020202020204" pitchFamily="34" charset="0"/>
              </a:rPr>
              <a:t> </a:t>
            </a:r>
          </a:p>
          <a:p>
            <a:pPr algn="l"/>
            <a:endParaRPr lang="en-US" dirty="0"/>
          </a:p>
          <a:p>
            <a:pPr algn="l"/>
            <a:r>
              <a:rPr lang="en-US" sz="2500" dirty="0">
                <a:latin typeface="Arial" panose="020B0604020202020204" pitchFamily="34" charset="0"/>
                <a:cs typeface="Arial" panose="020B0604020202020204" pitchFamily="34" charset="0"/>
              </a:rPr>
              <a:t>                                                       </a:t>
            </a:r>
            <a:r>
              <a:rPr lang="en-US" sz="2500" b="1" dirty="0">
                <a:latin typeface="Arial" panose="020B0604020202020204" pitchFamily="34" charset="0"/>
                <a:cs typeface="Arial" panose="020B0604020202020204" pitchFamily="34" charset="0"/>
              </a:rPr>
              <a:t>Saturday ~  October 22, 2016 ~ 10:00 AM</a:t>
            </a:r>
          </a:p>
        </p:txBody>
      </p:sp>
      <p:pic>
        <p:nvPicPr>
          <p:cNvPr id="1026" name="Picture 2" descr="vint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03380" y="1122362"/>
            <a:ext cx="1778000" cy="16379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1"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7392" y="3580532"/>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3" name="Picture 5"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05390" y="2845956"/>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5"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7383" y="1174499"/>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6"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4385" y="1721990"/>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6163" y="1174499"/>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8"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9853" y="1812132"/>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9"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3167" y="2845957"/>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20" name="Picture 7" descr="b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8919" y="3655581"/>
            <a:ext cx="48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573566699"/>
      </p:ext>
    </p:extLst>
  </p:cSld>
  <p:clrMapOvr>
    <a:masterClrMapping/>
  </p:clrMapOvr>
  <p:transition advTm="20000">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Program Speakers</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5020388" y="2042360"/>
            <a:ext cx="2301484" cy="1796749"/>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8992623" y="641250"/>
            <a:ext cx="2852930" cy="2155172"/>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252446" y="611425"/>
            <a:ext cx="2852930" cy="2214823"/>
          </a:xfrm>
          <a:prstGeom prst="rect">
            <a:avLst/>
          </a:prstGeom>
        </p:spPr>
      </p:pic>
      <p:pic>
        <p:nvPicPr>
          <p:cNvPr id="14" name="Content Placeholder 13"/>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rot="5400000">
            <a:off x="2775014" y="3142287"/>
            <a:ext cx="2376310" cy="1872617"/>
          </a:xfrm>
        </p:spPr>
      </p:pic>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7043802" y="3132149"/>
            <a:ext cx="2366607" cy="1890938"/>
          </a:xfrm>
          <a:prstGeom prst="rect">
            <a:avLst/>
          </a:prstGeom>
        </p:spPr>
      </p:pic>
      <p:sp>
        <p:nvSpPr>
          <p:cNvPr id="16" name="TextBox 15"/>
          <p:cNvSpPr txBox="1"/>
          <p:nvPr/>
        </p:nvSpPr>
        <p:spPr>
          <a:xfrm>
            <a:off x="671415" y="3145301"/>
            <a:ext cx="2114908" cy="150810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Schneria Valentine </a:t>
            </a:r>
          </a:p>
          <a:p>
            <a:pPr algn="ctr"/>
            <a:endParaRPr lang="en-US" sz="800" b="1" dirty="0">
              <a:latin typeface="Arial" panose="020B0604020202020204" pitchFamily="34" charset="0"/>
              <a:cs typeface="Arial" panose="020B0604020202020204" pitchFamily="34" charset="0"/>
            </a:endParaRPr>
          </a:p>
          <a:p>
            <a:pPr algn="ctr"/>
            <a:r>
              <a:rPr lang="en-US" sz="1200" b="1" dirty="0">
                <a:latin typeface="Arial" panose="020B0604020202020204" pitchFamily="34" charset="0"/>
                <a:cs typeface="Arial" panose="020B0604020202020204" pitchFamily="34" charset="0"/>
              </a:rPr>
              <a:t>Topic </a:t>
            </a:r>
          </a:p>
          <a:p>
            <a:pPr algn="ctr"/>
            <a:r>
              <a:rPr lang="en-US" sz="1200" b="1" dirty="0">
                <a:latin typeface="Arial" panose="020B0604020202020204" pitchFamily="34" charset="0"/>
                <a:cs typeface="Arial" panose="020B0604020202020204" pitchFamily="34" charset="0"/>
              </a:rPr>
              <a:t>Proverbs:3:5-6                               Trust In The Lord</a:t>
            </a:r>
          </a:p>
          <a:p>
            <a:pPr algn="ctr"/>
            <a:r>
              <a:rPr lang="en-US" sz="1200" b="1" dirty="0">
                <a:latin typeface="Arial" panose="020B0604020202020204" pitchFamily="34" charset="0"/>
                <a:cs typeface="Arial" panose="020B0604020202020204" pitchFamily="34" charset="0"/>
              </a:rPr>
              <a:t> </a:t>
            </a:r>
          </a:p>
          <a:p>
            <a:endParaRPr lang="en-US" sz="1200" dirty="0"/>
          </a:p>
          <a:p>
            <a:endParaRPr lang="en-US" sz="1200" dirty="0">
              <a:solidFill>
                <a:srgbClr val="FF0000"/>
              </a:solidFill>
            </a:endParaRPr>
          </a:p>
        </p:txBody>
      </p:sp>
      <p:sp>
        <p:nvSpPr>
          <p:cNvPr id="17" name="TextBox 16"/>
          <p:cNvSpPr txBox="1"/>
          <p:nvPr/>
        </p:nvSpPr>
        <p:spPr>
          <a:xfrm>
            <a:off x="5185343" y="4333412"/>
            <a:ext cx="1901083" cy="150810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Shelly Gatling </a:t>
            </a:r>
          </a:p>
          <a:p>
            <a:pPr algn="ctr"/>
            <a:endParaRPr lang="en-US" sz="800" b="1" dirty="0">
              <a:latin typeface="Arial" panose="020B0604020202020204" pitchFamily="34" charset="0"/>
              <a:cs typeface="Arial" panose="020B0604020202020204" pitchFamily="34" charset="0"/>
            </a:endParaRPr>
          </a:p>
          <a:p>
            <a:pPr algn="ctr"/>
            <a:r>
              <a:rPr lang="en-US" sz="1200" b="1" dirty="0">
                <a:latin typeface="Arial" panose="020B0604020202020204" pitchFamily="34" charset="0"/>
                <a:cs typeface="Arial" panose="020B0604020202020204" pitchFamily="34" charset="0"/>
              </a:rPr>
              <a:t>Topic </a:t>
            </a:r>
          </a:p>
          <a:p>
            <a:pPr algn="ctr"/>
            <a:r>
              <a:rPr lang="en-US" sz="1200" b="1" dirty="0">
                <a:latin typeface="Arial" panose="020B0604020202020204" pitchFamily="34" charset="0"/>
                <a:cs typeface="Arial" panose="020B0604020202020204" pitchFamily="34" charset="0"/>
              </a:rPr>
              <a:t>Haggi:                                        Consider Your Ways</a:t>
            </a:r>
          </a:p>
          <a:p>
            <a:pPr algn="ctr"/>
            <a:r>
              <a:rPr lang="en-US" sz="1200" dirty="0">
                <a:latin typeface="Arial" panose="020B0604020202020204" pitchFamily="34" charset="0"/>
                <a:cs typeface="Arial" panose="020B0604020202020204" pitchFamily="34" charset="0"/>
              </a:rPr>
              <a:t> </a:t>
            </a:r>
          </a:p>
          <a:p>
            <a:endParaRPr lang="en-US" sz="1200" dirty="0"/>
          </a:p>
          <a:p>
            <a:endParaRPr lang="en-US" sz="1200" dirty="0">
              <a:solidFill>
                <a:srgbClr val="FF0000"/>
              </a:solidFill>
            </a:endParaRPr>
          </a:p>
        </p:txBody>
      </p:sp>
      <p:sp>
        <p:nvSpPr>
          <p:cNvPr id="19" name="TextBox 18"/>
          <p:cNvSpPr txBox="1"/>
          <p:nvPr/>
        </p:nvSpPr>
        <p:spPr>
          <a:xfrm>
            <a:off x="9653650" y="3147352"/>
            <a:ext cx="1901083" cy="1692771"/>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Shannon Griffin </a:t>
            </a:r>
          </a:p>
          <a:p>
            <a:pPr algn="ctr"/>
            <a:endParaRPr lang="en-US" sz="800" b="1" dirty="0">
              <a:latin typeface="Arial" panose="020B0604020202020204" pitchFamily="34" charset="0"/>
              <a:cs typeface="Arial" panose="020B0604020202020204" pitchFamily="34" charset="0"/>
            </a:endParaRPr>
          </a:p>
          <a:p>
            <a:pPr algn="ctr"/>
            <a:r>
              <a:rPr lang="en-US" sz="1200" b="1" dirty="0">
                <a:latin typeface="Arial" panose="020B0604020202020204" pitchFamily="34" charset="0"/>
                <a:cs typeface="Arial" panose="020B0604020202020204" pitchFamily="34" charset="0"/>
              </a:rPr>
              <a:t>Topic </a:t>
            </a:r>
          </a:p>
          <a:p>
            <a:pPr algn="ctr"/>
            <a:r>
              <a:rPr lang="en-US" sz="1200" b="1" dirty="0">
                <a:latin typeface="Arial" panose="020B0604020202020204" pitchFamily="34" charset="0"/>
                <a:cs typeface="Arial" panose="020B0604020202020204" pitchFamily="34" charset="0"/>
              </a:rPr>
              <a:t>Philippians 4:13                                    I Can Do All Things</a:t>
            </a:r>
          </a:p>
          <a:p>
            <a:r>
              <a:rPr lang="en-US" sz="1200" b="1" dirty="0"/>
              <a:t> </a:t>
            </a:r>
          </a:p>
          <a:p>
            <a:pPr algn="ctr"/>
            <a:r>
              <a:rPr lang="en-US" sz="1200" dirty="0">
                <a:latin typeface="Arial" panose="020B0604020202020204" pitchFamily="34" charset="0"/>
                <a:cs typeface="Arial" panose="020B0604020202020204" pitchFamily="34" charset="0"/>
              </a:rPr>
              <a:t> </a:t>
            </a:r>
          </a:p>
          <a:p>
            <a:endParaRPr lang="en-US" sz="1200" dirty="0"/>
          </a:p>
          <a:p>
            <a:endParaRPr lang="en-US" sz="1200" dirty="0">
              <a:solidFill>
                <a:srgbClr val="FF0000"/>
              </a:solidFill>
            </a:endParaRPr>
          </a:p>
        </p:txBody>
      </p:sp>
      <p:sp>
        <p:nvSpPr>
          <p:cNvPr id="20" name="TextBox 19"/>
          <p:cNvSpPr txBox="1"/>
          <p:nvPr/>
        </p:nvSpPr>
        <p:spPr>
          <a:xfrm>
            <a:off x="3026860" y="5266749"/>
            <a:ext cx="1901083" cy="1692771"/>
          </a:xfrm>
          <a:prstGeom prst="rect">
            <a:avLst/>
          </a:prstGeom>
          <a:noFill/>
        </p:spPr>
        <p:txBody>
          <a:bodyPr wrap="square" rtlCol="0">
            <a:spAutoFit/>
          </a:bodyPr>
          <a:lstStyle/>
          <a:p>
            <a:pPr algn="ctr"/>
            <a:r>
              <a:rPr lang="en-US" sz="1200" b="1">
                <a:latin typeface="Arial" panose="020B0604020202020204" pitchFamily="34" charset="0"/>
                <a:cs typeface="Arial" panose="020B0604020202020204" pitchFamily="34" charset="0"/>
              </a:rPr>
              <a:t>Sister Wendy Turner</a:t>
            </a:r>
            <a:endParaRPr lang="en-US" sz="1200" b="1" dirty="0">
              <a:latin typeface="Arial" panose="020B0604020202020204" pitchFamily="34" charset="0"/>
              <a:cs typeface="Arial" panose="020B0604020202020204" pitchFamily="34" charset="0"/>
            </a:endParaRPr>
          </a:p>
          <a:p>
            <a:pPr algn="ctr"/>
            <a:endParaRPr lang="en-US" sz="800" b="1" dirty="0">
              <a:latin typeface="Arial" panose="020B0604020202020204" pitchFamily="34" charset="0"/>
              <a:cs typeface="Arial" panose="020B0604020202020204" pitchFamily="34" charset="0"/>
            </a:endParaRPr>
          </a:p>
          <a:p>
            <a:pPr algn="ctr"/>
            <a:r>
              <a:rPr lang="en-US" sz="1200" b="1" dirty="0">
                <a:latin typeface="Arial" panose="020B0604020202020204" pitchFamily="34" charset="0"/>
                <a:cs typeface="Arial" panose="020B0604020202020204" pitchFamily="34" charset="0"/>
              </a:rPr>
              <a:t>Topic </a:t>
            </a:r>
          </a:p>
          <a:p>
            <a:pPr algn="ctr"/>
            <a:r>
              <a:rPr lang="en-US" sz="1200" b="1" dirty="0">
                <a:latin typeface="Arial" panose="020B0604020202020204" pitchFamily="34" charset="0"/>
                <a:cs typeface="Arial" panose="020B0604020202020204" pitchFamily="34" charset="0"/>
              </a:rPr>
              <a:t>Titus 2:3-5                                     Teach The Young</a:t>
            </a:r>
          </a:p>
          <a:p>
            <a:pPr algn="ctr"/>
            <a:r>
              <a:rPr lang="en-US" sz="1200" b="1" dirty="0">
                <a:latin typeface="Arial" panose="020B0604020202020204" pitchFamily="34" charset="0"/>
                <a:cs typeface="Arial" panose="020B0604020202020204" pitchFamily="34" charset="0"/>
              </a:rPr>
              <a:t> </a:t>
            </a:r>
          </a:p>
          <a:p>
            <a:pPr algn="ctr"/>
            <a:r>
              <a:rPr lang="en-US" sz="1200" dirty="0">
                <a:latin typeface="Arial" panose="020B0604020202020204" pitchFamily="34" charset="0"/>
                <a:cs typeface="Arial" panose="020B0604020202020204" pitchFamily="34" charset="0"/>
              </a:rPr>
              <a:t> </a:t>
            </a:r>
          </a:p>
          <a:p>
            <a:endParaRPr lang="en-US" sz="1200" dirty="0"/>
          </a:p>
          <a:p>
            <a:endParaRPr lang="en-US" sz="1200" dirty="0">
              <a:solidFill>
                <a:srgbClr val="FF0000"/>
              </a:solidFill>
            </a:endParaRPr>
          </a:p>
        </p:txBody>
      </p:sp>
      <p:sp>
        <p:nvSpPr>
          <p:cNvPr id="21" name="TextBox 20"/>
          <p:cNvSpPr txBox="1"/>
          <p:nvPr/>
        </p:nvSpPr>
        <p:spPr>
          <a:xfrm>
            <a:off x="7197650" y="5260921"/>
            <a:ext cx="1901083" cy="1692771"/>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Michele Lipscomb </a:t>
            </a:r>
          </a:p>
          <a:p>
            <a:pPr algn="ctr"/>
            <a:endParaRPr lang="en-US" sz="800" b="1" dirty="0">
              <a:latin typeface="Arial" panose="020B0604020202020204" pitchFamily="34" charset="0"/>
              <a:cs typeface="Arial" panose="020B0604020202020204" pitchFamily="34" charset="0"/>
            </a:endParaRPr>
          </a:p>
          <a:p>
            <a:pPr algn="ctr"/>
            <a:r>
              <a:rPr lang="en-US" sz="1200" b="1" dirty="0">
                <a:latin typeface="Arial" panose="020B0604020202020204" pitchFamily="34" charset="0"/>
                <a:cs typeface="Arial" panose="020B0604020202020204" pitchFamily="34" charset="0"/>
              </a:rPr>
              <a:t>Topic </a:t>
            </a:r>
          </a:p>
          <a:p>
            <a:pPr algn="ctr"/>
            <a:r>
              <a:rPr lang="en-US" sz="1200" b="1" dirty="0">
                <a:latin typeface="Arial" panose="020B0604020202020204" pitchFamily="34" charset="0"/>
                <a:cs typeface="Arial" panose="020B0604020202020204" pitchFamily="34" charset="0"/>
              </a:rPr>
              <a:t>Proverbs: 22:6                            Train Up A Child</a:t>
            </a:r>
          </a:p>
          <a:p>
            <a:pPr algn="ctr"/>
            <a:r>
              <a:rPr lang="en-US" sz="1200" dirty="0">
                <a:latin typeface="Arial" panose="020B0604020202020204" pitchFamily="34" charset="0"/>
                <a:cs typeface="Arial" panose="020B0604020202020204" pitchFamily="34" charset="0"/>
              </a:rPr>
              <a:t> </a:t>
            </a:r>
          </a:p>
          <a:p>
            <a:endParaRPr lang="en-US" sz="1200" dirty="0"/>
          </a:p>
          <a:p>
            <a:endParaRPr lang="en-US" sz="1200" dirty="0">
              <a:solidFill>
                <a:srgbClr val="FF0000"/>
              </a:solidFill>
            </a:endParaRPr>
          </a:p>
        </p:txBody>
      </p:sp>
    </p:spTree>
    <p:extLst>
      <p:ext uri="{BB962C8B-B14F-4D97-AF65-F5344CB8AC3E}">
        <p14:creationId xmlns:p14="http://schemas.microsoft.com/office/powerpoint/2010/main" val="3461374468"/>
      </p:ext>
    </p:extLst>
  </p:cSld>
  <p:clrMapOvr>
    <a:masterClrMapping/>
  </p:clrMapOvr>
  <p:transition advTm="20000">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234" y="50920"/>
            <a:ext cx="10515600" cy="1325563"/>
          </a:xfrm>
        </p:spPr>
        <p:txBody>
          <a:bodyPr/>
          <a:lstStyle/>
          <a:p>
            <a:r>
              <a:rPr lang="en-US" dirty="0"/>
              <a:t>		     Program Participants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5400000">
            <a:off x="5157026" y="4372763"/>
            <a:ext cx="1986379" cy="1837346"/>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2820188" y="2564552"/>
            <a:ext cx="2020796" cy="1673327"/>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524193" y="3638991"/>
            <a:ext cx="2063526" cy="160660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7291515" y="2470595"/>
            <a:ext cx="2100863" cy="1781175"/>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9550900" y="3647300"/>
            <a:ext cx="2026968" cy="1626547"/>
          </a:xfrm>
          <a:prstGeom prst="rect">
            <a:avLst/>
          </a:prstGeom>
        </p:spPr>
      </p:pic>
      <p:sp>
        <p:nvSpPr>
          <p:cNvPr id="9" name="TextBox 8"/>
          <p:cNvSpPr txBox="1"/>
          <p:nvPr/>
        </p:nvSpPr>
        <p:spPr>
          <a:xfrm>
            <a:off x="2700467" y="4460573"/>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Deaconess Corine Phillips </a:t>
            </a:r>
          </a:p>
          <a:p>
            <a:pPr algn="ctr"/>
            <a:r>
              <a:rPr lang="en-US" sz="1200" b="1" dirty="0">
                <a:latin typeface="Arial" panose="020B0604020202020204" pitchFamily="34" charset="0"/>
                <a:cs typeface="Arial" panose="020B0604020202020204" pitchFamily="34" charset="0"/>
              </a:rPr>
              <a:t>Prayer </a:t>
            </a:r>
          </a:p>
        </p:txBody>
      </p:sp>
      <p:sp>
        <p:nvSpPr>
          <p:cNvPr id="10" name="TextBox 9"/>
          <p:cNvSpPr txBox="1"/>
          <p:nvPr/>
        </p:nvSpPr>
        <p:spPr>
          <a:xfrm>
            <a:off x="259049" y="5474058"/>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Deaconess Margaret Seward </a:t>
            </a:r>
          </a:p>
          <a:p>
            <a:pPr algn="ctr"/>
            <a:r>
              <a:rPr lang="en-US" sz="1200" b="1" dirty="0">
                <a:latin typeface="Arial" panose="020B0604020202020204" pitchFamily="34" charset="0"/>
                <a:cs typeface="Arial" panose="020B0604020202020204" pitchFamily="34" charset="0"/>
              </a:rPr>
              <a:t>Worship Leader</a:t>
            </a:r>
          </a:p>
        </p:txBody>
      </p:sp>
      <p:sp>
        <p:nvSpPr>
          <p:cNvPr id="11" name="TextBox 10"/>
          <p:cNvSpPr txBox="1"/>
          <p:nvPr/>
        </p:nvSpPr>
        <p:spPr>
          <a:xfrm>
            <a:off x="4990740" y="6284625"/>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Deaconess Maude Bell </a:t>
            </a:r>
          </a:p>
          <a:p>
            <a:pPr algn="ctr"/>
            <a:r>
              <a:rPr lang="en-US" sz="1200" b="1" dirty="0">
                <a:latin typeface="Arial" panose="020B0604020202020204" pitchFamily="34" charset="0"/>
                <a:cs typeface="Arial" panose="020B0604020202020204" pitchFamily="34" charset="0"/>
              </a:rPr>
              <a:t>Scripture</a:t>
            </a:r>
          </a:p>
        </p:txBody>
      </p:sp>
      <p:sp>
        <p:nvSpPr>
          <p:cNvPr id="12" name="TextBox 11"/>
          <p:cNvSpPr txBox="1"/>
          <p:nvPr/>
        </p:nvSpPr>
        <p:spPr>
          <a:xfrm>
            <a:off x="7257294" y="4411614"/>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Monica Seward </a:t>
            </a:r>
          </a:p>
          <a:p>
            <a:pPr algn="ctr"/>
            <a:r>
              <a:rPr lang="en-US" sz="1200" b="1" dirty="0">
                <a:latin typeface="Arial" panose="020B0604020202020204" pitchFamily="34" charset="0"/>
                <a:cs typeface="Arial" panose="020B0604020202020204" pitchFamily="34" charset="0"/>
              </a:rPr>
              <a:t>Songs of Praise</a:t>
            </a:r>
          </a:p>
        </p:txBody>
      </p:sp>
      <p:sp>
        <p:nvSpPr>
          <p:cNvPr id="13" name="TextBox 12"/>
          <p:cNvSpPr txBox="1"/>
          <p:nvPr/>
        </p:nvSpPr>
        <p:spPr>
          <a:xfrm>
            <a:off x="9516808" y="5490948"/>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Sister Nhya Seward </a:t>
            </a:r>
          </a:p>
          <a:p>
            <a:pPr algn="ctr"/>
            <a:r>
              <a:rPr lang="en-US" sz="1200" b="1" dirty="0">
                <a:latin typeface="Arial" panose="020B0604020202020204" pitchFamily="34" charset="0"/>
                <a:cs typeface="Arial" panose="020B0604020202020204" pitchFamily="34" charset="0"/>
              </a:rPr>
              <a:t>Poetry Reading </a:t>
            </a:r>
          </a:p>
        </p:txBody>
      </p:sp>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5400000">
            <a:off x="264733" y="438103"/>
            <a:ext cx="2399960" cy="1924585"/>
          </a:xfrm>
          <a:prstGeom prst="rect">
            <a:avLst/>
          </a:prstGeom>
        </p:spPr>
      </p:pic>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400000">
            <a:off x="9379620" y="437926"/>
            <a:ext cx="2369530" cy="1924938"/>
          </a:xfrm>
          <a:prstGeom prst="rect">
            <a:avLst/>
          </a:prstGeom>
        </p:spPr>
      </p:pic>
      <p:sp>
        <p:nvSpPr>
          <p:cNvPr id="19" name="TextBox 18"/>
          <p:cNvSpPr txBox="1"/>
          <p:nvPr/>
        </p:nvSpPr>
        <p:spPr>
          <a:xfrm>
            <a:off x="9419247" y="2634562"/>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Evangelist Jackie Morgan</a:t>
            </a:r>
          </a:p>
          <a:p>
            <a:pPr algn="ctr"/>
            <a:r>
              <a:rPr lang="en-US" sz="1200" b="1" dirty="0">
                <a:latin typeface="Arial" panose="020B0604020202020204" pitchFamily="34" charset="0"/>
                <a:cs typeface="Arial" panose="020B0604020202020204" pitchFamily="34" charset="0"/>
              </a:rPr>
              <a:t>Commenting on Program </a:t>
            </a:r>
          </a:p>
        </p:txBody>
      </p:sp>
      <p:sp>
        <p:nvSpPr>
          <p:cNvPr id="20" name="TextBox 19"/>
          <p:cNvSpPr txBox="1"/>
          <p:nvPr/>
        </p:nvSpPr>
        <p:spPr>
          <a:xfrm>
            <a:off x="244803" y="2634562"/>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Rev. Dorothy Richardson </a:t>
            </a:r>
          </a:p>
          <a:p>
            <a:pPr algn="ctr"/>
            <a:r>
              <a:rPr lang="en-US" sz="1200" b="1" dirty="0">
                <a:latin typeface="Arial" panose="020B0604020202020204" pitchFamily="34" charset="0"/>
                <a:cs typeface="Arial" panose="020B0604020202020204" pitchFamily="34" charset="0"/>
              </a:rPr>
              <a:t>Commenting on Program</a:t>
            </a:r>
          </a:p>
        </p:txBody>
      </p:sp>
      <p:sp>
        <p:nvSpPr>
          <p:cNvPr id="21" name="TextBox 20"/>
          <p:cNvSpPr txBox="1"/>
          <p:nvPr/>
        </p:nvSpPr>
        <p:spPr>
          <a:xfrm>
            <a:off x="4940897" y="3612774"/>
            <a:ext cx="2290273"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Minister Essie Sykes</a:t>
            </a:r>
          </a:p>
          <a:p>
            <a:pPr algn="ctr"/>
            <a:r>
              <a:rPr lang="en-US" sz="1200" b="1" dirty="0">
                <a:latin typeface="Arial" panose="020B0604020202020204" pitchFamily="34" charset="0"/>
                <a:cs typeface="Arial" panose="020B0604020202020204" pitchFamily="34" charset="0"/>
              </a:rPr>
              <a:t>Commenting on Program</a:t>
            </a:r>
          </a:p>
        </p:txBody>
      </p:sp>
      <p:pic>
        <p:nvPicPr>
          <p:cNvPr id="22" name="Picture 2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400000">
            <a:off x="4985318" y="1379255"/>
            <a:ext cx="2255639" cy="2038262"/>
          </a:xfrm>
          <a:prstGeom prst="rect">
            <a:avLst/>
          </a:prstGeom>
        </p:spPr>
      </p:pic>
    </p:spTree>
    <p:extLst>
      <p:ext uri="{BB962C8B-B14F-4D97-AF65-F5344CB8AC3E}">
        <p14:creationId xmlns:p14="http://schemas.microsoft.com/office/powerpoint/2010/main" val="1641569152"/>
      </p:ext>
    </p:extLst>
  </p:cSld>
  <p:clrMapOvr>
    <a:masterClrMapping/>
  </p:clrMapOvr>
  <p:transition advTm="20000">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5" y="0"/>
            <a:ext cx="10515600" cy="1325563"/>
          </a:xfrm>
        </p:spPr>
        <p:txBody>
          <a:bodyPr/>
          <a:lstStyle/>
          <a:p>
            <a:r>
              <a:rPr lang="en-US" dirty="0"/>
              <a:t>	                    Group Photos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5600" y="1617828"/>
            <a:ext cx="5383850" cy="3939610"/>
          </a:xfr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1900" y="1617828"/>
            <a:ext cx="5457350" cy="3939609"/>
          </a:xfrm>
          <a:prstGeom prst="rect">
            <a:avLst/>
          </a:prstGeom>
        </p:spPr>
      </p:pic>
    </p:spTree>
    <p:extLst>
      <p:ext uri="{BB962C8B-B14F-4D97-AF65-F5344CB8AC3E}">
        <p14:creationId xmlns:p14="http://schemas.microsoft.com/office/powerpoint/2010/main" val="373854624"/>
      </p:ext>
    </p:extLst>
  </p:cSld>
  <p:clrMapOvr>
    <a:masterClrMapping/>
  </p:clrMapOvr>
  <p:transition advTm="20000">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Having Tea</a:t>
            </a:r>
            <a:br>
              <a:rPr lang="en-US" dirty="0"/>
            </a:b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5400000">
            <a:off x="2381903" y="2382660"/>
            <a:ext cx="4064000" cy="3119215"/>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5901344" y="2418267"/>
            <a:ext cx="4064000" cy="3048000"/>
          </a:xfrm>
          <a:prstGeom prst="rect">
            <a:avLst/>
          </a:prstGeom>
        </p:spPr>
      </p:pic>
    </p:spTree>
    <p:extLst>
      <p:ext uri="{BB962C8B-B14F-4D97-AF65-F5344CB8AC3E}">
        <p14:creationId xmlns:p14="http://schemas.microsoft.com/office/powerpoint/2010/main" val="185181162"/>
      </p:ext>
    </p:extLst>
  </p:cSld>
  <p:clrMapOvr>
    <a:masterClrMapping/>
  </p:clrMapOvr>
  <p:transition advTm="20000">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                         Other Moments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5400000">
            <a:off x="4802162" y="1062928"/>
            <a:ext cx="2661735" cy="2663439"/>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673122" y="3905363"/>
            <a:ext cx="2922663" cy="2666287"/>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793117" y="3446010"/>
            <a:ext cx="3183027" cy="2887767"/>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9046316" y="405376"/>
            <a:ext cx="3021176" cy="2603620"/>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300765" y="399323"/>
            <a:ext cx="2952809" cy="2547359"/>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5400000">
            <a:off x="7674252" y="3682010"/>
            <a:ext cx="3161684" cy="2626408"/>
          </a:xfrm>
          <a:prstGeom prst="rect">
            <a:avLst/>
          </a:prstGeom>
        </p:spPr>
      </p:pic>
    </p:spTree>
    <p:extLst>
      <p:ext uri="{BB962C8B-B14F-4D97-AF65-F5344CB8AC3E}">
        <p14:creationId xmlns:p14="http://schemas.microsoft.com/office/powerpoint/2010/main" val="3130342396"/>
      </p:ext>
    </p:extLst>
  </p:cSld>
  <p:clrMapOvr>
    <a:masterClrMapping/>
  </p:clrMapOvr>
  <p:transition advTm="20000">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0400"/>
            <a:ext cx="10515600" cy="1325563"/>
          </a:xfrm>
        </p:spPr>
        <p:txBody>
          <a:bodyPr/>
          <a:lstStyle/>
          <a:p>
            <a:pPr algn="ctr"/>
            <a:r>
              <a:rPr lang="en-US" b="1" dirty="0">
                <a:solidFill>
                  <a:srgbClr val="FF0000"/>
                </a:solidFill>
                <a:latin typeface="Arial" panose="020B0604020202020204" pitchFamily="34" charset="0"/>
                <a:cs typeface="Arial" panose="020B0604020202020204" pitchFamily="34" charset="0"/>
              </a:rPr>
              <a:t>Acknowledgements</a:t>
            </a:r>
          </a:p>
        </p:txBody>
      </p:sp>
      <p:sp>
        <p:nvSpPr>
          <p:cNvPr id="3" name="Content Placeholder 2"/>
          <p:cNvSpPr>
            <a:spLocks noGrp="1"/>
          </p:cNvSpPr>
          <p:nvPr>
            <p:ph idx="1"/>
          </p:nvPr>
        </p:nvSpPr>
        <p:spPr/>
        <p:txBody>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We thank all of the speakers and all of the ladies from other Churches that joined us for a wonderful program.  We send a special thank you to the ladies of Brown Grove Baptist Church      for their overwhelming support of our program.  Your kindness and thoughtfulness will always be remembered.  May God continue to shower each of you with many blessings. </a:t>
            </a:r>
          </a:p>
        </p:txBody>
      </p:sp>
    </p:spTree>
    <p:extLst>
      <p:ext uri="{BB962C8B-B14F-4D97-AF65-F5344CB8AC3E}">
        <p14:creationId xmlns:p14="http://schemas.microsoft.com/office/powerpoint/2010/main" val="901962718"/>
      </p:ext>
    </p:extLst>
  </p:cSld>
  <p:clrMapOvr>
    <a:masterClrMapping/>
  </p:clrMapOvr>
  <p:transition advTm="20000">
    <p:sndAc>
      <p:stSnd>
        <p:snd r:embed="rId2" name="camera.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207</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Leading Ladies Tea</vt:lpstr>
      <vt:lpstr>   Program Speakers</vt:lpstr>
      <vt:lpstr>       Program Participants</vt:lpstr>
      <vt:lpstr>                     Group Photos</vt:lpstr>
      <vt:lpstr>                              Having Tea </vt:lpstr>
      <vt:lpstr>                         Other Moments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Ladies Tea</dc:title>
  <dc:creator>Margaret Seward</dc:creator>
  <cp:lastModifiedBy>Margaret Seward</cp:lastModifiedBy>
  <cp:revision>32</cp:revision>
  <dcterms:created xsi:type="dcterms:W3CDTF">2016-11-03T02:13:04Z</dcterms:created>
  <dcterms:modified xsi:type="dcterms:W3CDTF">2017-04-29T16:09:57Z</dcterms:modified>
</cp:coreProperties>
</file>