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63" r:id="rId5"/>
    <p:sldId id="264" r:id="rId6"/>
    <p:sldId id="265" r:id="rId7"/>
    <p:sldId id="266" r:id="rId8"/>
    <p:sldId id="26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B45AD0-CF21-4479-A30B-FB913C610A4D}" type="datetimeFigureOut">
              <a:rPr lang="en-US" smtClean="0"/>
              <a:t>6/11/2016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84ABA-4D06-4DB7-8C6B-19AE638D8CAA}" type="slidenum">
              <a:rPr lang="en-US" smtClean="0"/>
              <a:t>‹#›</a:t>
            </a:fld>
            <a:endParaRPr lang="en-US"/>
          </a:p>
        </p:txBody>
      </p:sp>
    </p:spTree>
    <p:extLst>
      <p:ext uri="{BB962C8B-B14F-4D97-AF65-F5344CB8AC3E}">
        <p14:creationId xmlns:p14="http://schemas.microsoft.com/office/powerpoint/2010/main" val="708099014"/>
      </p:ext>
    </p:extLst>
  </p:cSld>
  <p:clrMapOvr>
    <a:masterClrMapping/>
  </p:clrMapOvr>
  <mc:AlternateContent xmlns:mc="http://schemas.openxmlformats.org/markup-compatibility/2006">
    <mc:Choice xmlns:p14="http://schemas.microsoft.com/office/powerpoint/2010/main" Requires="p14">
      <p:transition spd="slow" p14:dur="6000" advClick="0" advTm="7000">
        <p:sndAc>
          <p:stSnd>
            <p:snd r:embed="rId1" name="camera.wav"/>
          </p:stSnd>
        </p:sndAc>
      </p:transition>
    </mc:Choice>
    <mc:Fallback>
      <p:transition spd="slow" advClick="0" advTm="7000">
        <p:sndAc>
          <p:stSnd>
            <p:snd r:embed="rId1" name="camera.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B45AD0-CF21-4479-A30B-FB913C610A4D}" type="datetimeFigureOut">
              <a:rPr lang="en-US" smtClean="0"/>
              <a:t>6/11/2016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84ABA-4D06-4DB7-8C6B-19AE638D8CAA}" type="slidenum">
              <a:rPr lang="en-US" smtClean="0"/>
              <a:t>‹#›</a:t>
            </a:fld>
            <a:endParaRPr lang="en-US"/>
          </a:p>
        </p:txBody>
      </p:sp>
    </p:spTree>
    <p:extLst>
      <p:ext uri="{BB962C8B-B14F-4D97-AF65-F5344CB8AC3E}">
        <p14:creationId xmlns:p14="http://schemas.microsoft.com/office/powerpoint/2010/main" val="621532"/>
      </p:ext>
    </p:extLst>
  </p:cSld>
  <p:clrMapOvr>
    <a:masterClrMapping/>
  </p:clrMapOvr>
  <mc:AlternateContent xmlns:mc="http://schemas.openxmlformats.org/markup-compatibility/2006">
    <mc:Choice xmlns:p14="http://schemas.microsoft.com/office/powerpoint/2010/main" Requires="p14">
      <p:transition spd="slow" p14:dur="6000" advClick="0" advTm="7000">
        <p:sndAc>
          <p:stSnd>
            <p:snd r:embed="rId1" name="camera.wav"/>
          </p:stSnd>
        </p:sndAc>
      </p:transition>
    </mc:Choice>
    <mc:Fallback>
      <p:transition spd="slow" advClick="0" advTm="7000">
        <p:sndAc>
          <p:stSnd>
            <p:snd r:embed="rId1" name="camera.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B45AD0-CF21-4479-A30B-FB913C610A4D}" type="datetimeFigureOut">
              <a:rPr lang="en-US" smtClean="0"/>
              <a:t>6/11/2016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84ABA-4D06-4DB7-8C6B-19AE638D8CAA}" type="slidenum">
              <a:rPr lang="en-US" smtClean="0"/>
              <a:t>‹#›</a:t>
            </a:fld>
            <a:endParaRPr lang="en-US"/>
          </a:p>
        </p:txBody>
      </p:sp>
    </p:spTree>
    <p:extLst>
      <p:ext uri="{BB962C8B-B14F-4D97-AF65-F5344CB8AC3E}">
        <p14:creationId xmlns:p14="http://schemas.microsoft.com/office/powerpoint/2010/main" val="2303568408"/>
      </p:ext>
    </p:extLst>
  </p:cSld>
  <p:clrMapOvr>
    <a:masterClrMapping/>
  </p:clrMapOvr>
  <mc:AlternateContent xmlns:mc="http://schemas.openxmlformats.org/markup-compatibility/2006">
    <mc:Choice xmlns:p14="http://schemas.microsoft.com/office/powerpoint/2010/main" Requires="p14">
      <p:transition spd="slow" p14:dur="6000" advClick="0" advTm="7000">
        <p:sndAc>
          <p:stSnd>
            <p:snd r:embed="rId1" name="camera.wav"/>
          </p:stSnd>
        </p:sndAc>
      </p:transition>
    </mc:Choice>
    <mc:Fallback>
      <p:transition spd="slow" advClick="0" advTm="7000">
        <p:sndAc>
          <p:stSnd>
            <p:snd r:embed="rId1" name="camera.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B45AD0-CF21-4479-A30B-FB913C610A4D}" type="datetimeFigureOut">
              <a:rPr lang="en-US" smtClean="0"/>
              <a:t>6/11/2016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84ABA-4D06-4DB7-8C6B-19AE638D8CAA}" type="slidenum">
              <a:rPr lang="en-US" smtClean="0"/>
              <a:t>‹#›</a:t>
            </a:fld>
            <a:endParaRPr lang="en-US"/>
          </a:p>
        </p:txBody>
      </p:sp>
    </p:spTree>
    <p:extLst>
      <p:ext uri="{BB962C8B-B14F-4D97-AF65-F5344CB8AC3E}">
        <p14:creationId xmlns:p14="http://schemas.microsoft.com/office/powerpoint/2010/main" val="2512069697"/>
      </p:ext>
    </p:extLst>
  </p:cSld>
  <p:clrMapOvr>
    <a:masterClrMapping/>
  </p:clrMapOvr>
  <mc:AlternateContent xmlns:mc="http://schemas.openxmlformats.org/markup-compatibility/2006">
    <mc:Choice xmlns:p14="http://schemas.microsoft.com/office/powerpoint/2010/main" Requires="p14">
      <p:transition spd="slow" p14:dur="6000" advClick="0" advTm="7000">
        <p:sndAc>
          <p:stSnd>
            <p:snd r:embed="rId1" name="camera.wav"/>
          </p:stSnd>
        </p:sndAc>
      </p:transition>
    </mc:Choice>
    <mc:Fallback>
      <p:transition spd="slow" advClick="0" advTm="7000">
        <p:sndAc>
          <p:stSnd>
            <p:snd r:embed="rId1" name="camera.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B45AD0-CF21-4479-A30B-FB913C610A4D}" type="datetimeFigureOut">
              <a:rPr lang="en-US" smtClean="0"/>
              <a:t>6/11/2016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84ABA-4D06-4DB7-8C6B-19AE638D8CAA}" type="slidenum">
              <a:rPr lang="en-US" smtClean="0"/>
              <a:t>‹#›</a:t>
            </a:fld>
            <a:endParaRPr lang="en-US"/>
          </a:p>
        </p:txBody>
      </p:sp>
    </p:spTree>
    <p:extLst>
      <p:ext uri="{BB962C8B-B14F-4D97-AF65-F5344CB8AC3E}">
        <p14:creationId xmlns:p14="http://schemas.microsoft.com/office/powerpoint/2010/main" val="3129174143"/>
      </p:ext>
    </p:extLst>
  </p:cSld>
  <p:clrMapOvr>
    <a:masterClrMapping/>
  </p:clrMapOvr>
  <mc:AlternateContent xmlns:mc="http://schemas.openxmlformats.org/markup-compatibility/2006">
    <mc:Choice xmlns:p14="http://schemas.microsoft.com/office/powerpoint/2010/main" Requires="p14">
      <p:transition spd="slow" p14:dur="6000" advClick="0" advTm="7000">
        <p:sndAc>
          <p:stSnd>
            <p:snd r:embed="rId1" name="camera.wav"/>
          </p:stSnd>
        </p:sndAc>
      </p:transition>
    </mc:Choice>
    <mc:Fallback>
      <p:transition spd="slow" advClick="0" advTm="7000">
        <p:sndAc>
          <p:stSnd>
            <p:snd r:embed="rId1" name="camera.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B45AD0-CF21-4479-A30B-FB913C610A4D}" type="datetimeFigureOut">
              <a:rPr lang="en-US" smtClean="0"/>
              <a:t>6/11/2016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F84ABA-4D06-4DB7-8C6B-19AE638D8CAA}" type="slidenum">
              <a:rPr lang="en-US" smtClean="0"/>
              <a:t>‹#›</a:t>
            </a:fld>
            <a:endParaRPr lang="en-US"/>
          </a:p>
        </p:txBody>
      </p:sp>
    </p:spTree>
    <p:extLst>
      <p:ext uri="{BB962C8B-B14F-4D97-AF65-F5344CB8AC3E}">
        <p14:creationId xmlns:p14="http://schemas.microsoft.com/office/powerpoint/2010/main" val="2994274880"/>
      </p:ext>
    </p:extLst>
  </p:cSld>
  <p:clrMapOvr>
    <a:masterClrMapping/>
  </p:clrMapOvr>
  <mc:AlternateContent xmlns:mc="http://schemas.openxmlformats.org/markup-compatibility/2006">
    <mc:Choice xmlns:p14="http://schemas.microsoft.com/office/powerpoint/2010/main" Requires="p14">
      <p:transition spd="slow" p14:dur="6000" advClick="0" advTm="7000">
        <p:sndAc>
          <p:stSnd>
            <p:snd r:embed="rId1" name="camera.wav"/>
          </p:stSnd>
        </p:sndAc>
      </p:transition>
    </mc:Choice>
    <mc:Fallback>
      <p:transition spd="slow" advClick="0" advTm="7000">
        <p:sndAc>
          <p:stSnd>
            <p:snd r:embed="rId1" name="camera.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B45AD0-CF21-4479-A30B-FB913C610A4D}" type="datetimeFigureOut">
              <a:rPr lang="en-US" smtClean="0"/>
              <a:t>6/11/2016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F84ABA-4D06-4DB7-8C6B-19AE638D8CAA}" type="slidenum">
              <a:rPr lang="en-US" smtClean="0"/>
              <a:t>‹#›</a:t>
            </a:fld>
            <a:endParaRPr lang="en-US"/>
          </a:p>
        </p:txBody>
      </p:sp>
    </p:spTree>
    <p:extLst>
      <p:ext uri="{BB962C8B-B14F-4D97-AF65-F5344CB8AC3E}">
        <p14:creationId xmlns:p14="http://schemas.microsoft.com/office/powerpoint/2010/main" val="1385387337"/>
      </p:ext>
    </p:extLst>
  </p:cSld>
  <p:clrMapOvr>
    <a:masterClrMapping/>
  </p:clrMapOvr>
  <mc:AlternateContent xmlns:mc="http://schemas.openxmlformats.org/markup-compatibility/2006">
    <mc:Choice xmlns:p14="http://schemas.microsoft.com/office/powerpoint/2010/main" Requires="p14">
      <p:transition spd="slow" p14:dur="6000" advClick="0" advTm="7000">
        <p:sndAc>
          <p:stSnd>
            <p:snd r:embed="rId1" name="camera.wav"/>
          </p:stSnd>
        </p:sndAc>
      </p:transition>
    </mc:Choice>
    <mc:Fallback>
      <p:transition spd="slow" advClick="0" advTm="7000">
        <p:sndAc>
          <p:stSnd>
            <p:snd r:embed="rId1" name="camera.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B45AD0-CF21-4479-A30B-FB913C610A4D}" type="datetimeFigureOut">
              <a:rPr lang="en-US" smtClean="0"/>
              <a:t>6/11/2016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F84ABA-4D06-4DB7-8C6B-19AE638D8CAA}" type="slidenum">
              <a:rPr lang="en-US" smtClean="0"/>
              <a:t>‹#›</a:t>
            </a:fld>
            <a:endParaRPr lang="en-US"/>
          </a:p>
        </p:txBody>
      </p:sp>
    </p:spTree>
    <p:extLst>
      <p:ext uri="{BB962C8B-B14F-4D97-AF65-F5344CB8AC3E}">
        <p14:creationId xmlns:p14="http://schemas.microsoft.com/office/powerpoint/2010/main" val="3788693619"/>
      </p:ext>
    </p:extLst>
  </p:cSld>
  <p:clrMapOvr>
    <a:masterClrMapping/>
  </p:clrMapOvr>
  <mc:AlternateContent xmlns:mc="http://schemas.openxmlformats.org/markup-compatibility/2006">
    <mc:Choice xmlns:p14="http://schemas.microsoft.com/office/powerpoint/2010/main" Requires="p14">
      <p:transition spd="slow" p14:dur="6000" advClick="0" advTm="7000">
        <p:sndAc>
          <p:stSnd>
            <p:snd r:embed="rId1" name="camera.wav"/>
          </p:stSnd>
        </p:sndAc>
      </p:transition>
    </mc:Choice>
    <mc:Fallback>
      <p:transition spd="slow" advClick="0" advTm="7000">
        <p:sndAc>
          <p:stSnd>
            <p:snd r:embed="rId1" name="camera.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B45AD0-CF21-4479-A30B-FB913C610A4D}" type="datetimeFigureOut">
              <a:rPr lang="en-US" smtClean="0"/>
              <a:t>6/11/2016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F84ABA-4D06-4DB7-8C6B-19AE638D8CAA}" type="slidenum">
              <a:rPr lang="en-US" smtClean="0"/>
              <a:t>‹#›</a:t>
            </a:fld>
            <a:endParaRPr lang="en-US"/>
          </a:p>
        </p:txBody>
      </p:sp>
    </p:spTree>
    <p:extLst>
      <p:ext uri="{BB962C8B-B14F-4D97-AF65-F5344CB8AC3E}">
        <p14:creationId xmlns:p14="http://schemas.microsoft.com/office/powerpoint/2010/main" val="1325398562"/>
      </p:ext>
    </p:extLst>
  </p:cSld>
  <p:clrMapOvr>
    <a:masterClrMapping/>
  </p:clrMapOvr>
  <mc:AlternateContent xmlns:mc="http://schemas.openxmlformats.org/markup-compatibility/2006">
    <mc:Choice xmlns:p14="http://schemas.microsoft.com/office/powerpoint/2010/main" Requires="p14">
      <p:transition spd="slow" p14:dur="6000" advClick="0" advTm="7000">
        <p:sndAc>
          <p:stSnd>
            <p:snd r:embed="rId1" name="camera.wav"/>
          </p:stSnd>
        </p:sndAc>
      </p:transition>
    </mc:Choice>
    <mc:Fallback>
      <p:transition spd="slow" advClick="0" advTm="7000">
        <p:sndAc>
          <p:stSnd>
            <p:snd r:embed="rId1" name="camera.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B45AD0-CF21-4479-A30B-FB913C610A4D}" type="datetimeFigureOut">
              <a:rPr lang="en-US" smtClean="0"/>
              <a:t>6/11/2016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F84ABA-4D06-4DB7-8C6B-19AE638D8CAA}" type="slidenum">
              <a:rPr lang="en-US" smtClean="0"/>
              <a:t>‹#›</a:t>
            </a:fld>
            <a:endParaRPr lang="en-US"/>
          </a:p>
        </p:txBody>
      </p:sp>
    </p:spTree>
    <p:extLst>
      <p:ext uri="{BB962C8B-B14F-4D97-AF65-F5344CB8AC3E}">
        <p14:creationId xmlns:p14="http://schemas.microsoft.com/office/powerpoint/2010/main" val="3951506508"/>
      </p:ext>
    </p:extLst>
  </p:cSld>
  <p:clrMapOvr>
    <a:masterClrMapping/>
  </p:clrMapOvr>
  <mc:AlternateContent xmlns:mc="http://schemas.openxmlformats.org/markup-compatibility/2006">
    <mc:Choice xmlns:p14="http://schemas.microsoft.com/office/powerpoint/2010/main" Requires="p14">
      <p:transition spd="slow" p14:dur="6000" advClick="0" advTm="7000">
        <p:sndAc>
          <p:stSnd>
            <p:snd r:embed="rId1" name="camera.wav"/>
          </p:stSnd>
        </p:sndAc>
      </p:transition>
    </mc:Choice>
    <mc:Fallback>
      <p:transition spd="slow" advClick="0" advTm="7000">
        <p:sndAc>
          <p:stSnd>
            <p:snd r:embed="rId1" name="camera.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B45AD0-CF21-4479-A30B-FB913C610A4D}" type="datetimeFigureOut">
              <a:rPr lang="en-US" smtClean="0"/>
              <a:t>6/11/2016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F84ABA-4D06-4DB7-8C6B-19AE638D8CAA}" type="slidenum">
              <a:rPr lang="en-US" smtClean="0"/>
              <a:t>‹#›</a:t>
            </a:fld>
            <a:endParaRPr lang="en-US"/>
          </a:p>
        </p:txBody>
      </p:sp>
    </p:spTree>
    <p:extLst>
      <p:ext uri="{BB962C8B-B14F-4D97-AF65-F5344CB8AC3E}">
        <p14:creationId xmlns:p14="http://schemas.microsoft.com/office/powerpoint/2010/main" val="3299828466"/>
      </p:ext>
    </p:extLst>
  </p:cSld>
  <p:clrMapOvr>
    <a:masterClrMapping/>
  </p:clrMapOvr>
  <mc:AlternateContent xmlns:mc="http://schemas.openxmlformats.org/markup-compatibility/2006">
    <mc:Choice xmlns:p14="http://schemas.microsoft.com/office/powerpoint/2010/main" Requires="p14">
      <p:transition spd="slow" p14:dur="6000" advClick="0" advTm="7000">
        <p:sndAc>
          <p:stSnd>
            <p:snd r:embed="rId1" name="camera.wav"/>
          </p:stSnd>
        </p:sndAc>
      </p:transition>
    </mc:Choice>
    <mc:Fallback>
      <p:transition spd="slow" advClick="0" advTm="7000">
        <p:sndAc>
          <p:stSnd>
            <p:snd r:embed="rId1" name="camera.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45AD0-CF21-4479-A30B-FB913C610A4D}" type="datetimeFigureOut">
              <a:rPr lang="en-US" smtClean="0"/>
              <a:t>6/11/2016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F84ABA-4D06-4DB7-8C6B-19AE638D8CAA}" type="slidenum">
              <a:rPr lang="en-US" smtClean="0"/>
              <a:t>‹#›</a:t>
            </a:fld>
            <a:endParaRPr lang="en-US"/>
          </a:p>
        </p:txBody>
      </p:sp>
    </p:spTree>
    <p:extLst>
      <p:ext uri="{BB962C8B-B14F-4D97-AF65-F5344CB8AC3E}">
        <p14:creationId xmlns:p14="http://schemas.microsoft.com/office/powerpoint/2010/main" val="2890093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6000" advClick="0" advTm="7000">
        <p:sndAc>
          <p:stSnd>
            <p:snd r:embed="rId13" name="camera.wav"/>
          </p:stSnd>
        </p:sndAc>
      </p:transition>
    </mc:Choice>
    <mc:Fallback>
      <p:transition spd="slow" advClick="0" advTm="7000">
        <p:sndAc>
          <p:stSnd>
            <p:snd r:embed="rId13" name="camera.wav"/>
          </p:stSnd>
        </p:sndAc>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jp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gif"/><Relationship Id="rId5" Type="http://schemas.openxmlformats.org/officeDocument/2006/relationships/image" Target="../media/image1.png"/><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png"/><Relationship Id="rId5" Type="http://schemas.openxmlformats.org/officeDocument/2006/relationships/image" Target="../media/image4.jpg"/><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png"/><Relationship Id="rId5" Type="http://schemas.openxmlformats.org/officeDocument/2006/relationships/image" Target="../media/image5.jpg"/><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png"/><Relationship Id="rId5" Type="http://schemas.openxmlformats.org/officeDocument/2006/relationships/image" Target="../media/image6.jpg"/><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png"/><Relationship Id="rId5" Type="http://schemas.openxmlformats.org/officeDocument/2006/relationships/image" Target="../media/image9.jpg"/><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png"/><Relationship Id="rId5" Type="http://schemas.openxmlformats.org/officeDocument/2006/relationships/image" Target="../media/image10.jpg"/><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57150">
            <a:solidFill>
              <a:srgbClr val="C00000"/>
            </a:solidFill>
          </a:ln>
        </p:spPr>
        <p:txBody>
          <a:bodyPr>
            <a:normAutofit/>
          </a:bodyPr>
          <a:lstStyle/>
          <a:p>
            <a:pPr algn="ctr"/>
            <a:r>
              <a:rPr lang="en-US" sz="2800" dirty="0" smtClean="0">
                <a:latin typeface="Arial" panose="020B0604020202020204" pitchFamily="34" charset="0"/>
                <a:cs typeface="Arial" panose="020B0604020202020204" pitchFamily="34" charset="0"/>
              </a:rPr>
              <a:t>Mortgage Payoff Celebration</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w="60325">
            <a:solidFill>
              <a:srgbClr val="C00000"/>
            </a:solidFill>
          </a:ln>
        </p:spPr>
        <p:txBody>
          <a:bodyPr>
            <a:normAutofit/>
          </a:bodyPr>
          <a:lstStyle/>
          <a:p>
            <a:pPr algn="ctr"/>
            <a:endParaRPr lang="en-US" sz="1600" dirty="0" smtClean="0">
              <a:latin typeface="Arial" panose="020B0604020202020204" pitchFamily="34" charset="0"/>
              <a:cs typeface="Arial" panose="020B0604020202020204" pitchFamily="34" charset="0"/>
            </a:endParaRPr>
          </a:p>
          <a:p>
            <a:pPr marL="0" indent="0" algn="ctr">
              <a:buNone/>
            </a:pPr>
            <a:r>
              <a:rPr lang="en-US" sz="1600" dirty="0" smtClean="0">
                <a:latin typeface="Arial" panose="020B0604020202020204" pitchFamily="34" charset="0"/>
                <a:cs typeface="Arial" panose="020B0604020202020204" pitchFamily="34" charset="0"/>
              </a:rPr>
              <a:t>July </a:t>
            </a:r>
            <a:r>
              <a:rPr lang="en-US" sz="1600" dirty="0" smtClean="0">
                <a:latin typeface="Arial" panose="020B0604020202020204" pitchFamily="34" charset="0"/>
                <a:cs typeface="Arial" panose="020B0604020202020204" pitchFamily="34" charset="0"/>
              </a:rPr>
              <a:t>3, 2015, will always be an important and memorable date in the history of Pleasant Hill Baptist Church.               On this date, Pastor Ralph T. Friend, Pastor Emeritus William E. Clarke, the Deacons, Trustees, and Financial Secretary, met at First Citizens Bank, Lawrenceville, VA, to make the final mortgage payment on the new sanctuary (construction completed in April, 2006).  We were all very excited and proud of our accomplishment,                but we were very mindful to give God all the </a:t>
            </a:r>
            <a:r>
              <a:rPr lang="en-US" sz="1600" i="1" dirty="0" smtClean="0">
                <a:latin typeface="Arial" panose="020B0604020202020204" pitchFamily="34" charset="0"/>
                <a:cs typeface="Arial" panose="020B0604020202020204" pitchFamily="34" charset="0"/>
              </a:rPr>
              <a:t>Glory</a:t>
            </a:r>
            <a:r>
              <a:rPr lang="en-US" sz="1600" dirty="0" smtClean="0">
                <a:latin typeface="Arial" panose="020B0604020202020204" pitchFamily="34" charset="0"/>
                <a:cs typeface="Arial" panose="020B0604020202020204" pitchFamily="34" charset="0"/>
              </a:rPr>
              <a:t>.  Only with God being our guide and strength were we truly                able to succeed.  It is important to note that Pastor Emeritus William E. Clarke successfully initiated the vision                  of the new sanctuary and saw it through the completion of the construction process while he was pastor.  Becoming pastor in October 2009, Pastor Friend carried the banner to the finish line, paying off the mortgage                      6 years ahead of schedule.  These photos are in memory and representative of that momentous occasion.      </a:t>
            </a:r>
            <a:endParaRPr lang="en-US" sz="1600" dirty="0">
              <a:latin typeface="Arial" panose="020B0604020202020204" pitchFamily="34" charset="0"/>
              <a:cs typeface="Arial" panose="020B0604020202020204" pitchFamily="34"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6512" y="477104"/>
            <a:ext cx="2181225" cy="111442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71907" y="470692"/>
            <a:ext cx="2181225" cy="1114425"/>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8519" y="4415481"/>
            <a:ext cx="2244296" cy="1449860"/>
          </a:xfrm>
          <a:prstGeom prst="rect">
            <a:avLst/>
          </a:prstGeom>
        </p:spPr>
      </p:pic>
    </p:spTree>
    <p:extLst>
      <p:ext uri="{BB962C8B-B14F-4D97-AF65-F5344CB8AC3E}">
        <p14:creationId xmlns:p14="http://schemas.microsoft.com/office/powerpoint/2010/main" val="995398762"/>
      </p:ext>
    </p:extLst>
  </p:cSld>
  <p:clrMapOvr>
    <a:masterClrMapping/>
  </p:clrMapOvr>
  <mc:AlternateContent xmlns:mc="http://schemas.openxmlformats.org/markup-compatibility/2006">
    <mc:Choice xmlns:p14="http://schemas.microsoft.com/office/powerpoint/2010/main" Requires="p14">
      <p:transition spd="slow" p14:dur="6000" advClick="0" advTm="7000">
        <p:sndAc>
          <p:stSnd>
            <p:snd r:embed="rId4" name="applause.wav"/>
          </p:stSnd>
        </p:sndAc>
      </p:transition>
    </mc:Choice>
    <mc:Fallback>
      <p:transition spd="slow" advClick="0" advTm="7000">
        <p:sndAc>
          <p:stSnd>
            <p:snd r:embed="rId4"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dkHorz">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3169"/>
          </a:xfr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a:normAutofit/>
          </a:bodyPr>
          <a:lstStyle/>
          <a:p>
            <a:pPr algn="ctr"/>
            <a:r>
              <a:rPr lang="en-US" sz="1200" b="1" dirty="0" smtClean="0">
                <a:latin typeface="Arial" panose="020B0604020202020204" pitchFamily="34" charset="0"/>
                <a:cs typeface="Arial" panose="020B0604020202020204" pitchFamily="34" charset="0"/>
              </a:rPr>
              <a:t>Melvin Lipscomb, Deacons Chairperson   -   Nancy Edwards, Bank Rep, (holding payoff check)   -   Lawrence Phillips, Trustees Chairperson</a:t>
            </a:r>
            <a:endParaRPr lang="en-US" sz="1200"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3170915" y="1954655"/>
            <a:ext cx="5644896" cy="3645408"/>
          </a:xfrm>
          <a:ln w="38100">
            <a:solidFill>
              <a:srgbClr val="C00000"/>
            </a:solidFill>
          </a:ln>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295562533"/>
      </p:ext>
    </p:extLst>
  </p:cSld>
  <p:clrMapOvr>
    <a:masterClrMapping/>
  </p:clrMapOvr>
  <mc:AlternateContent xmlns:mc="http://schemas.openxmlformats.org/markup-compatibility/2006">
    <mc:Choice xmlns:p14="http://schemas.microsoft.com/office/powerpoint/2010/main" Requires="p14">
      <p:transition spd="slow" p14:dur="6000" advClick="0" advTm="7000">
        <p:sndAc>
          <p:stSnd>
            <p:snd r:embed="rId4" name="camera.wav"/>
          </p:stSnd>
        </p:sndAc>
      </p:transition>
    </mc:Choice>
    <mc:Fallback>
      <p:transition spd="slow" advClick="0" advTm="7000">
        <p:sndAc>
          <p:stSnd>
            <p:snd r:embed="rId4"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74000">
              <a:schemeClr val="accent1">
                <a:lumMod val="45000"/>
                <a:lumOff val="55000"/>
              </a:schemeClr>
            </a:gs>
            <a:gs pos="16000">
              <a:schemeClr val="accent1">
                <a:lumMod val="45000"/>
                <a:lumOff val="55000"/>
              </a:schemeClr>
            </a:gs>
            <a:gs pos="56000">
              <a:schemeClr val="accent2">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78483"/>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rmAutofit/>
          </a:bodyPr>
          <a:lstStyle/>
          <a:p>
            <a:pPr algn="ctr"/>
            <a:r>
              <a:rPr lang="en-US" sz="1400" b="1" dirty="0" smtClean="0">
                <a:latin typeface="Arial" panose="020B0604020202020204" pitchFamily="34" charset="0"/>
                <a:cs typeface="Arial" panose="020B0604020202020204" pitchFamily="34" charset="0"/>
              </a:rPr>
              <a:t>Pastor and Nancy Edwards, Bank Rep (holding payoff check)</a:t>
            </a:r>
            <a:endParaRPr lang="en-US" sz="1400"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3079103" y="1690688"/>
            <a:ext cx="5744671" cy="4038308"/>
          </a:xfrm>
          <a:ln w="88900">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068761039"/>
      </p:ext>
    </p:extLst>
  </p:cSld>
  <p:clrMapOvr>
    <a:masterClrMapping/>
  </p:clrMapOvr>
  <mc:AlternateContent xmlns:mc="http://schemas.openxmlformats.org/markup-compatibility/2006">
    <mc:Choice xmlns:p14="http://schemas.microsoft.com/office/powerpoint/2010/main" Requires="p14">
      <p:transition spd="slow" p14:dur="6000" advClick="0" advTm="7000">
        <p:sndAc>
          <p:stSnd>
            <p:snd r:embed="rId4" name="camera.wav"/>
          </p:stSnd>
        </p:sndAc>
      </p:transition>
    </mc:Choice>
    <mc:Fallback>
      <p:transition spd="slow" advClick="0" advTm="7000">
        <p:sndAc>
          <p:stSnd>
            <p:snd r:embed="rId4"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dkVert">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w="34925">
            <a:solidFill>
              <a:srgbClr val="C00000"/>
            </a:solidFill>
          </a:ln>
        </p:spPr>
        <p:txBody>
          <a:bodyPr>
            <a:normAutofit/>
          </a:bodyPr>
          <a:lstStyle/>
          <a:p>
            <a:pPr algn="ctr"/>
            <a:r>
              <a:rPr lang="en-US" sz="1200" b="1" dirty="0" smtClean="0">
                <a:latin typeface="Arial" panose="020B0604020202020204" pitchFamily="34" charset="0"/>
                <a:cs typeface="Arial" panose="020B0604020202020204" pitchFamily="34" charset="0"/>
              </a:rPr>
              <a:t>Left to right:</a:t>
            </a:r>
            <a:br>
              <a:rPr lang="en-US" sz="1200" b="1" dirty="0" smtClean="0">
                <a:latin typeface="Arial" panose="020B0604020202020204" pitchFamily="34" charset="0"/>
                <a:cs typeface="Arial" panose="020B0604020202020204" pitchFamily="34" charset="0"/>
              </a:rPr>
            </a:br>
            <a:r>
              <a:rPr lang="en-US" sz="1200" b="1" dirty="0" smtClean="0">
                <a:latin typeface="Arial" panose="020B0604020202020204" pitchFamily="34" charset="0"/>
                <a:cs typeface="Arial" panose="020B0604020202020204" pitchFamily="34" charset="0"/>
              </a:rPr>
              <a:t>Deacon Melvin Lipscomb, Pastor Emeritus William E. Clarke, Nancy Edwards (Bank Rep),                                                                                         Pastor Ralph Friend, Trustee Lawrence Phillips</a:t>
            </a:r>
            <a:endParaRPr lang="en-US" sz="1200"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3322320" y="2300510"/>
            <a:ext cx="5547360" cy="3401568"/>
          </a:xfrm>
          <a:ln w="47625">
            <a:solidFill>
              <a:srgbClr val="C00000">
                <a:alpha val="98000"/>
              </a:srgbClr>
            </a:solidFill>
          </a:ln>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784620890"/>
      </p:ext>
    </p:extLst>
  </p:cSld>
  <p:clrMapOvr>
    <a:masterClrMapping/>
  </p:clrMapOvr>
  <mc:AlternateContent xmlns:mc="http://schemas.openxmlformats.org/markup-compatibility/2006">
    <mc:Choice xmlns:p14="http://schemas.microsoft.com/office/powerpoint/2010/main" Requires="p14">
      <p:transition spd="slow" p14:dur="6000" advClick="0" advTm="7000">
        <p:sndAc>
          <p:stSnd>
            <p:snd r:embed="rId4" name="camera.wav"/>
          </p:stSnd>
        </p:sndAc>
      </p:transition>
    </mc:Choice>
    <mc:Fallback>
      <p:transition spd="slow" advClick="0" advTm="7000">
        <p:sndAc>
          <p:stSnd>
            <p:snd r:embed="rId4"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74000">
              <a:schemeClr val="accent1">
                <a:lumMod val="45000"/>
                <a:lumOff val="55000"/>
              </a:schemeClr>
            </a:gs>
            <a:gs pos="16000">
              <a:schemeClr val="accent1">
                <a:lumMod val="45000"/>
                <a:lumOff val="55000"/>
              </a:schemeClr>
            </a:gs>
            <a:gs pos="56000">
              <a:schemeClr val="accent2">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rmAutofit/>
          </a:bodyPr>
          <a:lstStyle/>
          <a:p>
            <a:r>
              <a:rPr lang="en-US" sz="1200" b="1" dirty="0" smtClean="0">
                <a:latin typeface="Arial" panose="020B0604020202020204" pitchFamily="34" charset="0"/>
                <a:cs typeface="Arial" panose="020B0604020202020204" pitchFamily="34" charset="0"/>
              </a:rPr>
              <a:t>left to right </a:t>
            </a:r>
            <a:br>
              <a:rPr lang="en-US" sz="1200" b="1" dirty="0" smtClean="0">
                <a:latin typeface="Arial" panose="020B0604020202020204" pitchFamily="34" charset="0"/>
                <a:cs typeface="Arial" panose="020B0604020202020204" pitchFamily="34" charset="0"/>
              </a:rPr>
            </a:br>
            <a:r>
              <a:rPr lang="en-US" sz="1200" b="1" dirty="0" smtClean="0">
                <a:latin typeface="Arial" panose="020B0604020202020204" pitchFamily="34" charset="0"/>
                <a:cs typeface="Arial" panose="020B0604020202020204" pitchFamily="34" charset="0"/>
              </a:rPr>
              <a:t>Seated: Deacon Julia Seward, Trustee Robert Seward</a:t>
            </a:r>
            <a:br>
              <a:rPr lang="en-US" sz="1200" b="1" dirty="0" smtClean="0">
                <a:latin typeface="Arial" panose="020B0604020202020204" pitchFamily="34" charset="0"/>
                <a:cs typeface="Arial" panose="020B0604020202020204" pitchFamily="34" charset="0"/>
              </a:rPr>
            </a:br>
            <a:r>
              <a:rPr lang="en-US" sz="1200" b="1" dirty="0" smtClean="0">
                <a:latin typeface="Arial" panose="020B0604020202020204" pitchFamily="34" charset="0"/>
                <a:cs typeface="Arial" panose="020B0604020202020204" pitchFamily="34" charset="0"/>
              </a:rPr>
              <a:t>Standing: Deacon Melvin Lipscomb, Deacon </a:t>
            </a:r>
            <a:r>
              <a:rPr lang="en-US" sz="1200" b="1" dirty="0" err="1" smtClean="0">
                <a:latin typeface="Arial" panose="020B0604020202020204" pitchFamily="34" charset="0"/>
                <a:cs typeface="Arial" panose="020B0604020202020204" pitchFamily="34" charset="0"/>
              </a:rPr>
              <a:t>Jerline</a:t>
            </a:r>
            <a:r>
              <a:rPr lang="en-US" sz="1200" b="1" dirty="0" smtClean="0">
                <a:latin typeface="Arial" panose="020B0604020202020204" pitchFamily="34" charset="0"/>
                <a:cs typeface="Arial" panose="020B0604020202020204" pitchFamily="34" charset="0"/>
              </a:rPr>
              <a:t> Lipscomb, Trustee Karin Lipscomb, Trustee Frank Lipscomb, Financial Secretary Margaret Seward, Pastor Emeritus William Clarke, Nancy Edwards (Bank Rep), Pastor Friend, Trustee Lois Malone, Trustee Lawrence Phillips </a:t>
            </a:r>
            <a:endParaRPr lang="en-US" sz="1200"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2621902" y="1830647"/>
            <a:ext cx="6644640" cy="3942167"/>
          </a:xfrm>
          <a:ln w="50800">
            <a:solidFill>
              <a:srgbClr val="C00000"/>
            </a:solidFill>
          </a:ln>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594785395"/>
      </p:ext>
    </p:extLst>
  </p:cSld>
  <p:clrMapOvr>
    <a:masterClrMapping/>
  </p:clrMapOvr>
  <mc:AlternateContent xmlns:mc="http://schemas.openxmlformats.org/markup-compatibility/2006">
    <mc:Choice xmlns:p14="http://schemas.microsoft.com/office/powerpoint/2010/main" Requires="p14">
      <p:transition spd="slow" p14:dur="6000" advClick="0" advTm="7000">
        <p:sndAc>
          <p:stSnd>
            <p:snd r:embed="rId4" name="camera.wav"/>
          </p:stSnd>
        </p:sndAc>
      </p:transition>
    </mc:Choice>
    <mc:Fallback>
      <p:transition spd="slow" advClick="0" advTm="7000">
        <p:sndAc>
          <p:stSnd>
            <p:snd r:embed="rId4"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lgGrid">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rmAutofit/>
          </a:bodyPr>
          <a:lstStyle/>
          <a:p>
            <a:pPr algn="ctr"/>
            <a:r>
              <a:rPr lang="en-US" sz="1400" b="1" dirty="0" smtClean="0">
                <a:latin typeface="Arial" panose="020B0604020202020204" pitchFamily="34" charset="0"/>
                <a:cs typeface="Arial" panose="020B0604020202020204" pitchFamily="34" charset="0"/>
              </a:rPr>
              <a:t>Giving God thanks for our great accomplishment.</a:t>
            </a:r>
            <a:endParaRPr lang="en-US" sz="1400"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2688585" y="1987420"/>
            <a:ext cx="6306125" cy="4276531"/>
          </a:xfrm>
          <a:ln w="41275">
            <a:solidFill>
              <a:srgbClr val="C00000"/>
            </a:solidFill>
          </a:ln>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204672425"/>
      </p:ext>
    </p:extLst>
  </p:cSld>
  <p:clrMapOvr>
    <a:masterClrMapping/>
  </p:clrMapOvr>
  <mc:AlternateContent xmlns:mc="http://schemas.openxmlformats.org/markup-compatibility/2006">
    <mc:Choice xmlns:p14="http://schemas.microsoft.com/office/powerpoint/2010/main" Requires="p14">
      <p:transition spd="slow" p14:dur="6000" advClick="0" advTm="7000">
        <p:sndAc>
          <p:stSnd>
            <p:snd r:embed="rId4" name="camera.wav"/>
          </p:stSnd>
        </p:sndAc>
      </p:transition>
    </mc:Choice>
    <mc:Fallback>
      <p:transition spd="slow" advClick="0" advTm="7000">
        <p:sndAc>
          <p:stSnd>
            <p:snd r:embed="rId4"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dashDnDiag">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w="34925">
            <a:solidFill>
              <a:srgbClr val="C00000"/>
            </a:solidFill>
          </a:ln>
        </p:spPr>
        <p:txBody>
          <a:bodyPr>
            <a:normAutofit/>
          </a:bodyPr>
          <a:lstStyle/>
          <a:p>
            <a:pPr algn="ctr"/>
            <a:r>
              <a:rPr lang="en-US" sz="1400" b="1" dirty="0" smtClean="0">
                <a:latin typeface="Arial" panose="020B0604020202020204" pitchFamily="34" charset="0"/>
                <a:cs typeface="Arial" panose="020B0604020202020204" pitchFamily="34" charset="0"/>
              </a:rPr>
              <a:t>Praying together</a:t>
            </a:r>
            <a:endParaRPr lang="en-US" sz="1400"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l="2817" t="4629" r="1233" b="3725"/>
          <a:stretch/>
        </p:blipFill>
        <p:spPr>
          <a:xfrm>
            <a:off x="2724539" y="1948836"/>
            <a:ext cx="6441149" cy="4081849"/>
          </a:xfrm>
          <a:ln w="47625">
            <a:solidFill>
              <a:srgbClr val="C00000"/>
            </a:solidFill>
          </a:ln>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723057947"/>
      </p:ext>
    </p:extLst>
  </p:cSld>
  <p:clrMapOvr>
    <a:masterClrMapping/>
  </p:clrMapOvr>
  <mc:AlternateContent xmlns:mc="http://schemas.openxmlformats.org/markup-compatibility/2006">
    <mc:Choice xmlns:p14="http://schemas.microsoft.com/office/powerpoint/2010/main" Requires="p14">
      <p:transition spd="slow" p14:dur="6000" advClick="0" advTm="7000">
        <p:sndAc>
          <p:stSnd>
            <p:snd r:embed="rId4" name="camera.wav"/>
          </p:stSnd>
        </p:sndAc>
      </p:transition>
    </mc:Choice>
    <mc:Fallback>
      <p:transition spd="slow" advClick="0" advTm="7000">
        <p:sndAc>
          <p:stSnd>
            <p:snd r:embed="rId4"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74000">
              <a:schemeClr val="accent1">
                <a:lumMod val="45000"/>
                <a:lumOff val="55000"/>
              </a:schemeClr>
            </a:gs>
            <a:gs pos="16000">
              <a:schemeClr val="accent1">
                <a:lumMod val="45000"/>
                <a:lumOff val="55000"/>
              </a:schemeClr>
            </a:gs>
            <a:gs pos="56000">
              <a:schemeClr val="accent2">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9193"/>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rmAutofit/>
          </a:bodyPr>
          <a:lstStyle/>
          <a:p>
            <a:r>
              <a:rPr lang="en-US" sz="1800" dirty="0" smtClean="0"/>
              <a:t>                                       </a:t>
            </a:r>
            <a:r>
              <a:rPr lang="en-US" sz="1400" dirty="0" smtClean="0">
                <a:latin typeface="Arial" panose="020B0604020202020204" pitchFamily="34" charset="0"/>
                <a:cs typeface="Arial" panose="020B0604020202020204" pitchFamily="34" charset="0"/>
              </a:rPr>
              <a:t>Pastor Friend and Church members photo for newspaper article </a:t>
            </a:r>
            <a:endParaRPr lang="en-US" sz="14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1896300" y="1486172"/>
            <a:ext cx="7451124" cy="4809482"/>
          </a:xfrm>
          <a:ln w="47625">
            <a:solidFill>
              <a:srgbClr val="C00000"/>
            </a:solidFill>
          </a:ln>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037616005"/>
      </p:ext>
    </p:extLst>
  </p:cSld>
  <p:clrMapOvr>
    <a:masterClrMapping/>
  </p:clrMapOvr>
  <mc:AlternateContent xmlns:mc="http://schemas.openxmlformats.org/markup-compatibility/2006">
    <mc:Choice xmlns:p14="http://schemas.microsoft.com/office/powerpoint/2010/main" Requires="p14">
      <p:transition spd="slow" p14:dur="6000" advClick="0" advTm="7000">
        <p:sndAc>
          <p:stSnd>
            <p:snd r:embed="rId4" name="camera.wav"/>
          </p:stSnd>
        </p:sndAc>
      </p:transition>
    </mc:Choice>
    <mc:Fallback>
      <p:transition spd="slow" advClick="0" advTm="7000">
        <p:sndAc>
          <p:stSnd>
            <p:snd r:embed="rId4"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TotalTime>
  <Words>252</Words>
  <Application>Microsoft Office PowerPoint</Application>
  <PresentationFormat>Widescreen</PresentationFormat>
  <Paragraphs>10</Paragraphs>
  <Slides>8</Slides>
  <Notes>0</Notes>
  <HiddenSlides>0</HiddenSlides>
  <MMClips>8</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Mortgage Payoff Celebration</vt:lpstr>
      <vt:lpstr>Melvin Lipscomb, Deacons Chairperson   -   Nancy Edwards, Bank Rep, (holding payoff check)   -   Lawrence Phillips, Trustees Chairperson</vt:lpstr>
      <vt:lpstr>Pastor and Nancy Edwards, Bank Rep (holding payoff check)</vt:lpstr>
      <vt:lpstr>Left to right: Deacon Melvin Lipscomb, Pastor Emeritus William E. Clarke, Nancy Edwards (Bank Rep),                                                                                         Pastor Ralph Friend, Trustee Lawrence Phillips</vt:lpstr>
      <vt:lpstr>left to right  Seated: Deacon Julia Seward, Trustee Robert Seward Standing: Deacon Melvin Lipscomb, Deacon Jerline Lipscomb, Trustee Karin Lipscomb, Trustee Frank Lipscomb, Financial Secretary Margaret Seward, Pastor Emeritus William Clarke, Nancy Edwards (Bank Rep), Pastor Friend, Trustee Lois Malone, Trustee Lawrence Phillips </vt:lpstr>
      <vt:lpstr>Giving God thanks for our great accomplishment.</vt:lpstr>
      <vt:lpstr>Praying together</vt:lpstr>
      <vt:lpstr>                                       Pastor Friend and Church members photo for newspaper article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Seward</dc:creator>
  <cp:lastModifiedBy>Margaret Seward</cp:lastModifiedBy>
  <cp:revision>51</cp:revision>
  <dcterms:created xsi:type="dcterms:W3CDTF">2016-06-07T16:00:58Z</dcterms:created>
  <dcterms:modified xsi:type="dcterms:W3CDTF">2016-06-12T00:32:13Z</dcterms:modified>
</cp:coreProperties>
</file>