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0" r:id="rId4"/>
  </p:sldMasterIdLst>
  <p:sldIdLst>
    <p:sldId id="263" r:id="rId5"/>
    <p:sldId id="275" r:id="rId6"/>
    <p:sldId id="257" r:id="rId7"/>
    <p:sldId id="277" r:id="rId8"/>
    <p:sldId id="272" r:id="rId9"/>
    <p:sldId id="269" r:id="rId10"/>
    <p:sldId id="262" r:id="rId11"/>
    <p:sldId id="278" r:id="rId12"/>
    <p:sldId id="260" r:id="rId13"/>
    <p:sldId id="259" r:id="rId14"/>
    <p:sldId id="273" r:id="rId15"/>
    <p:sldId id="258" r:id="rId16"/>
    <p:sldId id="267" r:id="rId17"/>
    <p:sldId id="271" r:id="rId18"/>
    <p:sldId id="261" r:id="rId19"/>
    <p:sldId id="268" r:id="rId20"/>
    <p:sldId id="265" r:id="rId21"/>
    <p:sldId id="266" r:id="rId22"/>
    <p:sldId id="264" r:id="rId23"/>
    <p:sldId id="256" r:id="rId24"/>
    <p:sldId id="274" r:id="rId25"/>
    <p:sldId id="27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0000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47559-D9AC-4C78-BE71-49C42BD995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F68E3D-E56F-4143-9E23-A27DBC9E41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6F513-4347-4420-8602-F390F1E94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97D6A-580F-4CAC-9BFF-A70A36F9A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800F7-BF07-4265-AB94-EECAB9B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36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446BB-741A-45F2-8B77-BFFA90852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C82EF-E0B9-40D7-A853-34AC2D51D6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D2458-8EF0-4A17-8D6A-003DFAB9C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DD51B-071C-4981-AEAD-C258E5101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0447E-FD23-4CCE-91B9-9185DF9B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04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3B25EC-91AB-409D-97A3-02F6A69D7C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957E7F-F4ED-4309-AECB-D43C38861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CCF86-8A33-4992-8DD0-79670FFD8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DB75A-C41A-4CA3-974D-AABD84412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66066-AAAA-4C4B-9EED-1B13AC816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07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95F3F-09A2-47D4-930E-5B01171E5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5B99BC-C747-42E6-AD8E-5A3778AD0E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86059-B3C3-4174-82A5-CC2BB3F09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6930E-B0C2-47CB-8646-E3B4A508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49505-3984-4605-B019-40BADF95C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9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74F13-827E-401D-B1B7-C783D4CE9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2A92E-B211-4447-808D-623FF5DBF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978A0-13AE-4205-A772-CEC9B8A67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B5DF4-2896-4506-B77F-2824C2383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B12A9-2174-4AEA-8D86-E908F1970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62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D6AE5-467D-457B-A2FE-D5F42C3DF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E905A2-16E8-4107-988E-A72C71B27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337FE-410F-424E-B6FD-811C76D43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13812-96CE-4273-89BB-D252205D8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44582-3CC9-477C-AA68-E2557E715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20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80E8C-43DE-403C-A4FE-4574EB00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3FB4B-D6AD-4AB1-BE74-AF2643B772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3DEDF2-A196-45B6-BEFF-4EDDB2D0D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699D66-E44F-4C1A-88AD-F2E685928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023A0-DC98-4C00-9600-01BEF20AB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83B455-EFF5-4233-8027-5B99A5F0F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2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A6D00-3333-4D28-85EB-BF1F31E4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7FE93E-0CEF-45D8-8D5F-E80FF4519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F9FBA6-5E43-4322-AE17-606607F0C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F7B745-7545-4ECB-83C7-EA5491D9FF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E98CCF-C48A-432D-BE15-449D101277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4852BA-D73F-4B6D-80E9-68D39B009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2E9B31-FB08-4623-9436-D04D7E9D1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52DDA9-6090-4B52-B1D0-BE78A81D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2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70349-D7F3-4A3E-ABE3-EC6CAB6C6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5FF8F6-BE9D-4C5B-A181-793C5B8BB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797340-CDCA-491B-9B7F-E65900D49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50649B-074C-45EB-964C-0A94FFEA4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94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F9E09B-BF1C-405C-B701-B7DD070FB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D01710-2C6A-49C6-8823-F014CFF4A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33153-CBF2-47BC-A333-85AEB1798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2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11075-8E3E-44EC-8D8F-8E16810EC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76C1A-1B46-403C-9CD8-DB6B711A5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44BAA7-EC09-4689-98B6-E9F73E3833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30BAE-09E9-44F0-B973-57116790B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57D3F-CFC2-4F93-AF9E-8F5190217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ECB4D4-44C9-41E0-B637-38A3FBB19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2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9A2AF-431B-4674-9FBE-EAA1A0F01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E3A6B-140C-47DE-9F51-9A9DED492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6F9AB-4EB1-440F-9A21-D82244541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507A5-1DA2-481B-B1C3-6A500ED18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F83A1-C697-4C57-BEE2-C7532A02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1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84D37-176E-4D94-A9AB-229B62E26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DB1F59-2F36-4C7A-904D-71DDDB21EE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8A58A4-5E2C-42BF-980B-827C4F2F27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9FD355-6ECC-4A9F-95FA-67AFBE292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8FAF8F-8C99-4CB9-A54C-C4D762256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1A2BF3-000A-4566-8A97-B2922EB59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6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39271-0EE2-4322-86E8-D58F4EEFF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9437FA-1AF5-4669-8A4D-4B567CC74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DEDB8-B87A-4C92-A2AB-DF00074CE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26C2B6-627C-4A0E-ABF7-CF68F936F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DFDC8-6E1B-43B6-B6B7-FEF2D8E6A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3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5CAD25-0754-48B6-80E8-B3621857DB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CE21D-CD8A-4B61-BF74-00F1D82420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52FD-4792-42E6-9E04-F58BE95C1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938D34-20E4-4DC1-8EAD-4BC276CEF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875B1-76E8-410F-B58B-848F9CD2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1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53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13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9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5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1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7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82FF-68E6-441C-97E4-36B270E91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87B955-C33E-49DB-9DA8-BE315AFCE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6CF500-1D63-4C7A-AD4D-FEA393D45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2F57B-C666-471A-B3D5-22FB2A94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DB140-AF4B-49D6-8220-63ED06ACC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2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5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47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3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4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6875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3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819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97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05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200B5-A258-453A-BAA6-8566AE4C7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923CF-75FE-4375-A7B6-87829D275B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35CA31-4BFC-4B1D-A7CE-3CF90A26D5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434162-B7BC-4DD4-951E-0F8ED7486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54254-FEDC-4B49-BB9A-5970865C0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814D37-8B35-4247-8BDA-2C7EB223F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94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3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3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23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8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7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23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70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74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0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0B7BB-AA3C-42C3-9D3E-23B57AA3C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915B8A-D70B-4407-A659-8BE10F0556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2F0DFE-10BC-4CE9-817B-957C9B880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0E82F8-7A53-4CD6-BA72-FB94D01884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F94C45-5B2A-491F-8319-A3E5F05689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B88409-1DDB-4D89-A36A-B24E35F01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3F9151-87FF-468B-9283-8F884FA0D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FAC348-555F-41B7-8B88-998F13CFD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05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484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13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254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95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4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5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4ED79-0F26-4BCF-946F-A359DB68F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4BC210-835F-4664-A686-AA4FBFE1F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704687-2935-45F0-B60E-CCFD5CA99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C4664D-A793-4F4B-AC60-D9B87B0A2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45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FAA962-70A3-436E-A52F-C30578606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B033F7-DFB2-447E-AB57-06BD156D6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FE6F2-C918-4EFA-8133-DE05DFE8C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6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71F78-E99E-4139-9F18-527636205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2FF45-0695-48FA-942B-4C49D0D45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8F8C4D-DD36-40A4-AC49-77F5E0BFC8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42217A-8041-4BD3-BE3D-DFD9C18C2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53D09F-DA55-4E07-A629-519864DA4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921DA6-A4E5-4E15-A39C-FF1659CB2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3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B443D-FA2F-408D-981D-DBABD5503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3C3356-1BA7-4CC2-B77B-BD2EA407BE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596368-BF5D-434E-87EA-43EE1225EE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9D31D8-3D86-4B65-848D-092A3513E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9C2ED1-E156-49FD-8D76-2038E21E9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63E65-913F-4A2E-B498-4B9809F84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0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682940-6E22-42A5-B28D-E22A42550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F581C-8F1B-4B59-BF54-C2403282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9249F-5089-46E4-BD35-56EBB74F9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E9D74-B3D9-4C18-8E39-145BFCA42F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AE967-0E65-4CDD-9626-D65B277DA5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93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36734C-D9FE-4F1D-84AB-59ACBCFD0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62415C-7639-41B4-9BBC-CEDD90B26A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8D18C-6C55-4632-A243-798CA95D8B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366B8-0329-4044-A0A4-09D0623AB5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E48F1-BB21-4916-9314-A45F58C629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763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162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549A4-45F3-49C2-A84C-6F5A5D41CEDE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9C96DD6-D164-4C65-A641-1F1393B56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35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g"/><Relationship Id="rId4" Type="http://schemas.openxmlformats.org/officeDocument/2006/relationships/image" Target="../media/image5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50E85-B6B7-4692-B37F-5B5A4622E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+mn-lt"/>
              </a:rPr>
              <a:t>Trustee                                                                                         Robert Lee Walter Seward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923707-DEF6-4B9E-9F93-A8DB27D5F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314" y="2024744"/>
            <a:ext cx="4441371" cy="3054790"/>
          </a:xfrm>
          <a:ln w="88900">
            <a:gradFill>
              <a:gsLst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8B4F44-9652-4137-ABB8-FDE65CEB1E5F}"/>
              </a:ext>
            </a:extLst>
          </p:cNvPr>
          <p:cNvSpPr txBox="1"/>
          <p:nvPr/>
        </p:nvSpPr>
        <p:spPr>
          <a:xfrm>
            <a:off x="3965511" y="5691673"/>
            <a:ext cx="4441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 Glance Back Over The Years </a:t>
            </a:r>
          </a:p>
        </p:txBody>
      </p:sp>
      <p:pic>
        <p:nvPicPr>
          <p:cNvPr id="8" name="Picture 7" descr="A close up of a screen&#10;&#10;Description generated with high confidence">
            <a:extLst>
              <a:ext uri="{FF2B5EF4-FFF2-40B4-BE49-F238E27FC236}">
                <a16:creationId xmlns:a16="http://schemas.microsoft.com/office/drawing/2014/main" id="{42D72303-70C5-41DB-B671-E2245C88A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482" y="1288548"/>
            <a:ext cx="1373565" cy="19864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A669E2-CE94-45EE-89C2-C3BB8A5416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53" y="2768846"/>
            <a:ext cx="1978090" cy="184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8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4">
                <a:lumMod val="75000"/>
              </a:schemeClr>
            </a:gs>
            <a:gs pos="68000">
              <a:schemeClr val="bg1">
                <a:lumMod val="75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A529D-4853-4037-9593-CDD32C2F1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Seward-Green Family Reunion                                                      </a:t>
            </a:r>
            <a:r>
              <a:rPr lang="en-US" sz="2400" b="1" dirty="0">
                <a:latin typeface="+mn-lt"/>
              </a:rPr>
              <a:t>August 21, 1999</a:t>
            </a:r>
          </a:p>
        </p:txBody>
      </p:sp>
      <p:pic>
        <p:nvPicPr>
          <p:cNvPr id="5" name="Content Placeholder 4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A1130B64-0149-4087-90D6-03F6CE2E05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620" y="1690689"/>
            <a:ext cx="2488164" cy="1994904"/>
          </a:xfrm>
        </p:spPr>
      </p:pic>
      <p:pic>
        <p:nvPicPr>
          <p:cNvPr id="7" name="Picture 6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id="{FF824A45-E2B9-4514-B581-A60FA3E425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354" y="2066159"/>
            <a:ext cx="5430417" cy="3768227"/>
          </a:xfrm>
          <a:prstGeom prst="rect">
            <a:avLst/>
          </a:prstGeom>
        </p:spPr>
      </p:pic>
      <p:pic>
        <p:nvPicPr>
          <p:cNvPr id="9" name="Picture 8" descr="A group of people sitting at a table in a restaurant&#10;&#10;Description generated with very high confidence">
            <a:extLst>
              <a:ext uri="{FF2B5EF4-FFF2-40B4-BE49-F238E27FC236}">
                <a16:creationId xmlns:a16="http://schemas.microsoft.com/office/drawing/2014/main" id="{0A0DB428-6A10-449B-BFD8-071B829604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6" y="2591781"/>
            <a:ext cx="3197289" cy="2716982"/>
          </a:xfrm>
          <a:prstGeom prst="rect">
            <a:avLst/>
          </a:prstGeom>
        </p:spPr>
      </p:pic>
      <p:pic>
        <p:nvPicPr>
          <p:cNvPr id="8" name="Picture 7" descr="Two people sitting at a table&#10;&#10;Description generated with very high confidence">
            <a:extLst>
              <a:ext uri="{FF2B5EF4-FFF2-40B4-BE49-F238E27FC236}">
                <a16:creationId xmlns:a16="http://schemas.microsoft.com/office/drawing/2014/main" id="{17FD8D17-8F6E-4006-B12E-00F605A308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054" y="4087848"/>
            <a:ext cx="2488164" cy="191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4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3093D-191B-4EE3-AD94-38AFF1DC2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2128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latin typeface="+mn-lt"/>
              </a:rPr>
              <a:t>50</a:t>
            </a:r>
            <a:r>
              <a:rPr lang="en-US" sz="3600" b="1" baseline="30000" dirty="0">
                <a:latin typeface="+mn-lt"/>
              </a:rPr>
              <a:t>th</a:t>
            </a:r>
            <a:r>
              <a:rPr lang="en-US" sz="3600" b="1" dirty="0">
                <a:latin typeface="+mn-lt"/>
              </a:rPr>
              <a:t> Anniversary Celebration                                                 October 4, 2002</a:t>
            </a:r>
          </a:p>
        </p:txBody>
      </p:sp>
      <p:pic>
        <p:nvPicPr>
          <p:cNvPr id="11" name="Content Placeholder 10" descr="A picture containing person, man, indoor, table&#10;&#10;Description generated with very high confidence">
            <a:extLst>
              <a:ext uri="{FF2B5EF4-FFF2-40B4-BE49-F238E27FC236}">
                <a16:creationId xmlns:a16="http://schemas.microsoft.com/office/drawing/2014/main" id="{F173324A-B023-4D8B-834F-78F6250714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634" y="2412859"/>
            <a:ext cx="4787526" cy="3830535"/>
          </a:xfrm>
          <a:noFill/>
          <a:ln w="38100">
            <a:solidFill>
              <a:schemeClr val="accent4">
                <a:lumMod val="75000"/>
              </a:schemeClr>
            </a:solidFill>
          </a:ln>
        </p:spPr>
      </p:pic>
      <p:pic>
        <p:nvPicPr>
          <p:cNvPr id="13" name="Picture 12" descr="A person standing next to a suitcase&#10;&#10;Description generated with high confidence">
            <a:extLst>
              <a:ext uri="{FF2B5EF4-FFF2-40B4-BE49-F238E27FC236}">
                <a16:creationId xmlns:a16="http://schemas.microsoft.com/office/drawing/2014/main" id="{BF871C19-3927-4A18-A80D-5DAA27D98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953" y="1745481"/>
            <a:ext cx="3613135" cy="3720948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</p:pic>
      <p:pic>
        <p:nvPicPr>
          <p:cNvPr id="15" name="Picture 14" descr="A person standing in front of a building&#10;&#10;Description generated with high confidence">
            <a:extLst>
              <a:ext uri="{FF2B5EF4-FFF2-40B4-BE49-F238E27FC236}">
                <a16:creationId xmlns:a16="http://schemas.microsoft.com/office/drawing/2014/main" id="{3C846757-86D3-42D0-976D-8C2164CA4F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19" y="1683872"/>
            <a:ext cx="2796822" cy="2440179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FAD66FF-310B-4960-BD13-E3ABDAAC5B9E}"/>
              </a:ext>
            </a:extLst>
          </p:cNvPr>
          <p:cNvSpPr txBox="1"/>
          <p:nvPr/>
        </p:nvSpPr>
        <p:spPr>
          <a:xfrm>
            <a:off x="9703837" y="5576016"/>
            <a:ext cx="1959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Limo Ride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13DB56-71C5-44F6-A7E5-2A369915E712}"/>
              </a:ext>
            </a:extLst>
          </p:cNvPr>
          <p:cNvSpPr txBox="1"/>
          <p:nvPr/>
        </p:nvSpPr>
        <p:spPr>
          <a:xfrm>
            <a:off x="4548601" y="1745481"/>
            <a:ext cx="2553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Cutting the Cake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E9C7E2-4950-44B6-BF5B-7FDB62C1A239}"/>
              </a:ext>
            </a:extLst>
          </p:cNvPr>
          <p:cNvSpPr txBox="1"/>
          <p:nvPr/>
        </p:nvSpPr>
        <p:spPr>
          <a:xfrm>
            <a:off x="659715" y="4188088"/>
            <a:ext cx="1959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Graceful Pose</a:t>
            </a:r>
          </a:p>
        </p:txBody>
      </p:sp>
      <p:pic>
        <p:nvPicPr>
          <p:cNvPr id="4" name="Picture 3" descr="A picture containing music&#10;&#10;Description generated with very high confidence">
            <a:extLst>
              <a:ext uri="{FF2B5EF4-FFF2-40B4-BE49-F238E27FC236}">
                <a16:creationId xmlns:a16="http://schemas.microsoft.com/office/drawing/2014/main" id="{13EEE54C-589D-4362-82C1-3941398FEB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86" y="5114581"/>
            <a:ext cx="948742" cy="923100"/>
          </a:xfrm>
          <a:prstGeom prst="rect">
            <a:avLst/>
          </a:prstGeom>
        </p:spPr>
      </p:pic>
      <p:pic>
        <p:nvPicPr>
          <p:cNvPr id="12" name="Picture 11" descr="A picture containing music&#10;&#10;Description generated with very high confidence">
            <a:extLst>
              <a:ext uri="{FF2B5EF4-FFF2-40B4-BE49-F238E27FC236}">
                <a16:creationId xmlns:a16="http://schemas.microsoft.com/office/drawing/2014/main" id="{0FC0F6B1-8446-4BC3-BD62-E57B9DDF00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775" y="534445"/>
            <a:ext cx="948742" cy="92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3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B2D21-436A-483D-8467-9D6386B26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  <a:cs typeface="Arial" panose="020B0604020202020204" pitchFamily="34" charset="0"/>
              </a:rPr>
              <a:t>PHBC Trustees</a:t>
            </a:r>
          </a:p>
        </p:txBody>
      </p:sp>
      <p:pic>
        <p:nvPicPr>
          <p:cNvPr id="9" name="Content Placeholder 8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335C788A-4248-47B0-870C-AE81DDA2A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922" y="1690688"/>
            <a:ext cx="3544949" cy="4351338"/>
          </a:xfrm>
        </p:spPr>
      </p:pic>
      <p:pic>
        <p:nvPicPr>
          <p:cNvPr id="4" name="Picture 3" descr="A person wearing a suit and tie standing in front of a door&#10;&#10;Description generated with very high confidence">
            <a:extLst>
              <a:ext uri="{FF2B5EF4-FFF2-40B4-BE49-F238E27FC236}">
                <a16:creationId xmlns:a16="http://schemas.microsoft.com/office/drawing/2014/main" id="{DC52C5CC-07C1-437E-B507-ABA909021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30" y="1449959"/>
            <a:ext cx="3621024" cy="504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8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CE8E7-3787-4F59-9B8B-3667356A8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890" y="365126"/>
            <a:ext cx="9832910" cy="67990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                 Our Children</a:t>
            </a:r>
          </a:p>
        </p:txBody>
      </p:sp>
      <p:pic>
        <p:nvPicPr>
          <p:cNvPr id="5" name="Content Placeholder 4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4F7BA917-7321-492C-B2E3-D9537E04B7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940" y="1409416"/>
            <a:ext cx="6027909" cy="4523620"/>
          </a:xfrm>
          <a:ln w="82550">
            <a:solidFill>
              <a:schemeClr val="bg2">
                <a:lumMod val="75000"/>
              </a:schemeClr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3F45877-12AA-4600-9D14-28DE64F2D63B}"/>
              </a:ext>
            </a:extLst>
          </p:cNvPr>
          <p:cNvSpPr/>
          <p:nvPr/>
        </p:nvSpPr>
        <p:spPr>
          <a:xfrm>
            <a:off x="10049070" y="102638"/>
            <a:ext cx="1987420" cy="2062064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01600">
            <a:gradFill>
              <a:gsLst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sitting posing for the camera&#10;&#10;Description generated with very high confidence">
            <a:extLst>
              <a:ext uri="{FF2B5EF4-FFF2-40B4-BE49-F238E27FC236}">
                <a16:creationId xmlns:a16="http://schemas.microsoft.com/office/drawing/2014/main" id="{6AD6D925-56B8-4420-B24E-13E97656AB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69" y="2081486"/>
            <a:ext cx="3292551" cy="3534784"/>
          </a:xfrm>
          <a:prstGeom prst="rect">
            <a:avLst/>
          </a:prstGeom>
          <a:ln w="88900">
            <a:solidFill>
              <a:schemeClr val="tx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9154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16D81-E751-49A1-8FD4-FC1842DF6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Fields Family Reunion                                                                           </a:t>
            </a:r>
            <a:r>
              <a:rPr lang="en-US" sz="2400" b="1" dirty="0">
                <a:latin typeface="+mn-lt"/>
              </a:rPr>
              <a:t>2007</a:t>
            </a:r>
          </a:p>
        </p:txBody>
      </p:sp>
      <p:pic>
        <p:nvPicPr>
          <p:cNvPr id="11" name="Content Placeholder 10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AE8D84BD-B530-4303-8271-083D37717E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913" y="4216040"/>
            <a:ext cx="2923405" cy="2318821"/>
          </a:xfrm>
        </p:spPr>
      </p:pic>
      <p:pic>
        <p:nvPicPr>
          <p:cNvPr id="13" name="Picture 12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FAA5E199-C16B-4DFE-ACA7-81CCCAF9C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759" y="1903359"/>
            <a:ext cx="4747688" cy="4094485"/>
          </a:xfrm>
          <a:prstGeom prst="rect">
            <a:avLst/>
          </a:prstGeom>
        </p:spPr>
      </p:pic>
      <p:pic>
        <p:nvPicPr>
          <p:cNvPr id="15" name="Picture 14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0E93536C-8347-4FAF-85E0-23883F0F07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4" y="2424136"/>
            <a:ext cx="3581298" cy="3052933"/>
          </a:xfrm>
          <a:prstGeom prst="rect">
            <a:avLst/>
          </a:prstGeom>
        </p:spPr>
      </p:pic>
      <p:pic>
        <p:nvPicPr>
          <p:cNvPr id="17" name="Picture 16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id="{24C8E9A3-80B8-43F8-BB38-2B655552B9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862" y="1516224"/>
            <a:ext cx="2837330" cy="257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2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C0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A1960-46C3-48B7-B718-25AA40AB8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Visiting Family After Church</a:t>
            </a:r>
          </a:p>
        </p:txBody>
      </p:sp>
      <p:pic>
        <p:nvPicPr>
          <p:cNvPr id="9" name="Content Placeholder 8" descr="A person standing in front of a brick wall&#10;&#10;Description generated with very high confidence">
            <a:extLst>
              <a:ext uri="{FF2B5EF4-FFF2-40B4-BE49-F238E27FC236}">
                <a16:creationId xmlns:a16="http://schemas.microsoft.com/office/drawing/2014/main" id="{8F9E8F3C-9DC6-4E15-8EB2-C869CF99DA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420" y="1803047"/>
            <a:ext cx="6129691" cy="4473575"/>
          </a:xfrm>
          <a:ln w="101600">
            <a:gradFill>
              <a:gsLst>
                <a:gs pos="45000">
                  <a:srgbClr val="0000FF"/>
                </a:gs>
                <a:gs pos="45000">
                  <a:schemeClr val="accent1">
                    <a:lumMod val="45000"/>
                    <a:lumOff val="55000"/>
                  </a:schemeClr>
                </a:gs>
                <a:gs pos="56000">
                  <a:srgbClr val="C00000"/>
                </a:gs>
              </a:gsLst>
              <a:lin ang="5400000" scaled="1"/>
            </a:gradFill>
          </a:ln>
        </p:spPr>
      </p:pic>
    </p:spTree>
    <p:extLst>
      <p:ext uri="{BB962C8B-B14F-4D97-AF65-F5344CB8AC3E}">
        <p14:creationId xmlns:p14="http://schemas.microsoft.com/office/powerpoint/2010/main" val="62777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bg1"/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4FE86-05D7-4D5E-9F1A-F558A8061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Thanksgiving Family Photo</a:t>
            </a:r>
          </a:p>
        </p:txBody>
      </p:sp>
      <p:pic>
        <p:nvPicPr>
          <p:cNvPr id="5" name="Content Placeholder 4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EEC33ABB-9594-4865-8C7B-707490DEF5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824" y="1560059"/>
            <a:ext cx="7940351" cy="4802187"/>
          </a:xfrm>
          <a:ln w="136525">
            <a:gradFill>
              <a:gsLst>
                <a:gs pos="61000">
                  <a:srgbClr val="C000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A5BECF-EFB8-43E2-9D2A-9A2D4B7D3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715" y="237889"/>
            <a:ext cx="2349992" cy="108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D9B4F-4FCF-4DE2-9375-DE0ED6E64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                Family Times</a:t>
            </a:r>
          </a:p>
        </p:txBody>
      </p:sp>
      <p:pic>
        <p:nvPicPr>
          <p:cNvPr id="11" name="Content Placeholder 10" descr="A group of people sitting at a table eating food&#10;&#10;Description generated with very high confidence">
            <a:extLst>
              <a:ext uri="{FF2B5EF4-FFF2-40B4-BE49-F238E27FC236}">
                <a16:creationId xmlns:a16="http://schemas.microsoft.com/office/drawing/2014/main" id="{32FB5B74-D0FD-42E6-BB34-A17212B11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440" y="3348057"/>
            <a:ext cx="2600131" cy="2656835"/>
          </a:xfrm>
        </p:spPr>
      </p:pic>
      <p:pic>
        <p:nvPicPr>
          <p:cNvPr id="7" name="Picture 6" descr="A group of people sitting in front of a building&#10;&#10;Description generated with very high confidence">
            <a:extLst>
              <a:ext uri="{FF2B5EF4-FFF2-40B4-BE49-F238E27FC236}">
                <a16:creationId xmlns:a16="http://schemas.microsoft.com/office/drawing/2014/main" id="{B7CBC845-7E4E-4115-941E-2B04D98C2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825" y="2306735"/>
            <a:ext cx="5595542" cy="4186140"/>
          </a:xfrm>
          <a:prstGeom prst="rect">
            <a:avLst/>
          </a:prstGeom>
        </p:spPr>
      </p:pic>
      <p:pic>
        <p:nvPicPr>
          <p:cNvPr id="13" name="Picture 12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50C8E38A-1AA7-475A-A396-E8F305E1C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53" y="1906750"/>
            <a:ext cx="2783633" cy="265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36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2AF45-DBD6-460B-AF28-1E3743BAB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In My Comfort Zone</a:t>
            </a:r>
          </a:p>
        </p:txBody>
      </p:sp>
      <p:pic>
        <p:nvPicPr>
          <p:cNvPr id="5" name="Content Placeholder 4" descr="Two people taking a selfie&#10;&#10;Description generated with high confidence">
            <a:extLst>
              <a:ext uri="{FF2B5EF4-FFF2-40B4-BE49-F238E27FC236}">
                <a16:creationId xmlns:a16="http://schemas.microsoft.com/office/drawing/2014/main" id="{E42AF86F-24A9-48D7-BCF2-EE4A00730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773" y="2031206"/>
            <a:ext cx="4578688" cy="4461669"/>
          </a:xfrm>
          <a:ln w="63500" cmpd="tri">
            <a:solidFill>
              <a:srgbClr val="000000"/>
            </a:solidFill>
          </a:ln>
        </p:spPr>
      </p:pic>
      <p:pic>
        <p:nvPicPr>
          <p:cNvPr id="7" name="Picture 6" descr="A person standing in a room&#10;&#10;Description generated with high confidence">
            <a:extLst>
              <a:ext uri="{FF2B5EF4-FFF2-40B4-BE49-F238E27FC236}">
                <a16:creationId xmlns:a16="http://schemas.microsoft.com/office/drawing/2014/main" id="{7D9F330C-7BF4-4625-891E-6958DD012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05" y="2115096"/>
            <a:ext cx="4681323" cy="4572000"/>
          </a:xfrm>
          <a:prstGeom prst="rect">
            <a:avLst/>
          </a:prstGeom>
          <a:ln w="63500" cmpd="tri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57891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rgbClr val="F3F2F2"/>
            </a:gs>
            <a:gs pos="35000">
              <a:schemeClr val="bg1"/>
            </a:gs>
            <a:gs pos="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1CE17-F4D3-4A2F-AA11-9055F6974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Today, We Celebrated Our Angel’s                                                   </a:t>
            </a:r>
            <a:r>
              <a:rPr lang="en-US" sz="2400" b="1" dirty="0">
                <a:latin typeface="+mn-lt"/>
              </a:rPr>
              <a:t>Arrival To Her Heavenly Home                                                                                                                                    </a:t>
            </a:r>
            <a:r>
              <a:rPr lang="en-US" sz="1800" dirty="0">
                <a:latin typeface="+mn-lt"/>
              </a:rPr>
              <a:t>June 10, 2017</a:t>
            </a:r>
          </a:p>
        </p:txBody>
      </p:sp>
      <p:pic>
        <p:nvPicPr>
          <p:cNvPr id="5" name="Content Placeholder 4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8E6B8DCE-852F-459C-97D0-1B606FD70A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440" y="1947485"/>
            <a:ext cx="6242522" cy="4351338"/>
          </a:xfrm>
          <a:ln w="63500">
            <a:gradFill>
              <a:gsLst>
                <a:gs pos="0">
                  <a:srgbClr val="0099FF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7" name="Picture 6" descr="A person wearing a hat&#10;&#10;Description generated with high confidence">
            <a:extLst>
              <a:ext uri="{FF2B5EF4-FFF2-40B4-BE49-F238E27FC236}">
                <a16:creationId xmlns:a16="http://schemas.microsoft.com/office/drawing/2014/main" id="{7E8F5B35-7386-4637-8154-F44043E627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2" b="10520"/>
          <a:stretch/>
        </p:blipFill>
        <p:spPr>
          <a:xfrm>
            <a:off x="838200" y="1698567"/>
            <a:ext cx="4116217" cy="4794308"/>
          </a:xfrm>
          <a:prstGeom prst="rect">
            <a:avLst/>
          </a:prstGeom>
          <a:ln w="63500">
            <a:gradFill>
              <a:gsLst>
                <a:gs pos="0">
                  <a:srgbClr val="0099FF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F7D0FE-4465-4A13-AAC2-B66B389C76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423" y="108328"/>
            <a:ext cx="1600200" cy="14465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3102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bg1">
              <a:lumMod val="6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6BC3F-E03F-479E-943A-90442F0C5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+mn-lt"/>
              </a:rPr>
              <a:t>My Parents</a:t>
            </a:r>
          </a:p>
        </p:txBody>
      </p:sp>
      <p:pic>
        <p:nvPicPr>
          <p:cNvPr id="5" name="Content Placeholder 4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1BC7FFC7-AFCD-481D-BCF7-190BFA1603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320" b="1499"/>
          <a:stretch/>
        </p:blipFill>
        <p:spPr>
          <a:xfrm>
            <a:off x="2686756" y="2115681"/>
            <a:ext cx="3070578" cy="3585206"/>
          </a:xfrm>
          <a:prstGeom prst="rect">
            <a:avLst/>
          </a:prstGeom>
          <a:gradFill>
            <a:gsLst>
              <a:gs pos="0">
                <a:srgbClr val="FFC000"/>
              </a:gs>
              <a:gs pos="27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A picture containing outdoor, sitting&#10;&#10;Description generated with high confidence">
            <a:extLst>
              <a:ext uri="{FF2B5EF4-FFF2-40B4-BE49-F238E27FC236}">
                <a16:creationId xmlns:a16="http://schemas.microsoft.com/office/drawing/2014/main" id="{D640864C-D7D8-406C-8CA5-E2DF29A153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485" y="2115681"/>
            <a:ext cx="3298840" cy="3697290"/>
          </a:xfrm>
          <a:prstGeom prst="rect">
            <a:avLst/>
          </a:prstGeom>
          <a:gradFill>
            <a:gsLst>
              <a:gs pos="65000">
                <a:srgbClr val="FFC000"/>
              </a:gs>
              <a:gs pos="27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C0197B-0C02-47C5-88C3-CF5A0CFDDA6D}"/>
              </a:ext>
            </a:extLst>
          </p:cNvPr>
          <p:cNvSpPr txBox="1"/>
          <p:nvPr/>
        </p:nvSpPr>
        <p:spPr>
          <a:xfrm>
            <a:off x="2211356" y="6027003"/>
            <a:ext cx="3816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The Late John Henry Seward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EBDBC0-9489-4078-A8B3-DD864B4CC5E6}"/>
              </a:ext>
            </a:extLst>
          </p:cNvPr>
          <p:cNvSpPr txBox="1"/>
          <p:nvPr/>
        </p:nvSpPr>
        <p:spPr>
          <a:xfrm>
            <a:off x="6496170" y="6011955"/>
            <a:ext cx="4105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The Late Bettie Starkes Seward</a:t>
            </a:r>
          </a:p>
        </p:txBody>
      </p:sp>
    </p:spTree>
    <p:extLst>
      <p:ext uri="{BB962C8B-B14F-4D97-AF65-F5344CB8AC3E}">
        <p14:creationId xmlns:p14="http://schemas.microsoft.com/office/powerpoint/2010/main" val="367434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884E4-5011-450D-BE51-B96BEE6D09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0731" y="562062"/>
            <a:ext cx="5241541" cy="983981"/>
          </a:xfrm>
        </p:spPr>
        <p:txBody>
          <a:bodyPr>
            <a:normAutofit/>
          </a:bodyPr>
          <a:lstStyle/>
          <a:p>
            <a:r>
              <a:rPr lang="en-US" sz="3600" b="1" dirty="0"/>
              <a:t>Rest In Peace                                       </a:t>
            </a:r>
            <a:r>
              <a:rPr lang="en-US" sz="2400" b="1" dirty="0"/>
              <a:t>My Love</a:t>
            </a:r>
          </a:p>
        </p:txBody>
      </p:sp>
      <p:pic>
        <p:nvPicPr>
          <p:cNvPr id="7" name="Picture 6" descr="A person wearing glasses and smiling at the camera&#10;&#10;Description generated with very high confidence">
            <a:extLst>
              <a:ext uri="{FF2B5EF4-FFF2-40B4-BE49-F238E27FC236}">
                <a16:creationId xmlns:a16="http://schemas.microsoft.com/office/drawing/2014/main" id="{447395EF-644F-42A8-999B-FC4C31185D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33" y="2389246"/>
            <a:ext cx="3498209" cy="4075382"/>
          </a:xfrm>
          <a:prstGeom prst="rect">
            <a:avLst/>
          </a:prstGeom>
          <a:ln w="88900">
            <a:solidFill>
              <a:schemeClr val="accent5">
                <a:lumMod val="40000"/>
                <a:lumOff val="60000"/>
              </a:schemeClr>
            </a:solidFill>
          </a:ln>
        </p:spPr>
      </p:pic>
      <p:pic>
        <p:nvPicPr>
          <p:cNvPr id="8" name="Picture 7" descr="A person looking at the camera&#10;&#10;Description generated with high confidence">
            <a:extLst>
              <a:ext uri="{FF2B5EF4-FFF2-40B4-BE49-F238E27FC236}">
                <a16:creationId xmlns:a16="http://schemas.microsoft.com/office/drawing/2014/main" id="{155C5A62-8F53-49FB-B369-45B134A10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181" y="2389246"/>
            <a:ext cx="3214480" cy="4075381"/>
          </a:xfrm>
          <a:prstGeom prst="rect">
            <a:avLst/>
          </a:prstGeom>
        </p:spPr>
      </p:pic>
      <p:pic>
        <p:nvPicPr>
          <p:cNvPr id="5" name="Picture 4" descr="A picture containing cake&#10;&#10;Description generated with very high confidence">
            <a:extLst>
              <a:ext uri="{FF2B5EF4-FFF2-40B4-BE49-F238E27FC236}">
                <a16:creationId xmlns:a16="http://schemas.microsoft.com/office/drawing/2014/main" id="{17C00572-CBC4-481F-A5F5-4ACA8A805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1" y="562063"/>
            <a:ext cx="3333750" cy="2047875"/>
          </a:xfrm>
          <a:prstGeom prst="rect">
            <a:avLst/>
          </a:prstGeom>
        </p:spPr>
      </p:pic>
      <p:pic>
        <p:nvPicPr>
          <p:cNvPr id="10" name="Picture 9" descr="A picture containing cake&#10;&#10;Description generated with very high confidence">
            <a:extLst>
              <a:ext uri="{FF2B5EF4-FFF2-40B4-BE49-F238E27FC236}">
                <a16:creationId xmlns:a16="http://schemas.microsoft.com/office/drawing/2014/main" id="{D23F0A83-B11E-4CBF-B620-24D85CF55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420" y="1365308"/>
            <a:ext cx="3333750" cy="2047875"/>
          </a:xfrm>
          <a:prstGeom prst="rect">
            <a:avLst/>
          </a:prstGeom>
        </p:spPr>
      </p:pic>
      <p:pic>
        <p:nvPicPr>
          <p:cNvPr id="11" name="Picture 10" descr="A picture containing cake&#10;&#10;Description generated with very high confidence">
            <a:extLst>
              <a:ext uri="{FF2B5EF4-FFF2-40B4-BE49-F238E27FC236}">
                <a16:creationId xmlns:a16="http://schemas.microsoft.com/office/drawing/2014/main" id="{764796B3-64BD-4E98-9856-AD69480A5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0" y="341371"/>
            <a:ext cx="3333750" cy="204787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3E7A1C2-C0A7-4F52-9D63-D55DE4F93B4E}"/>
              </a:ext>
            </a:extLst>
          </p:cNvPr>
          <p:cNvSpPr/>
          <p:nvPr/>
        </p:nvSpPr>
        <p:spPr>
          <a:xfrm>
            <a:off x="5020472" y="3429000"/>
            <a:ext cx="2841816" cy="2636240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6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2EF84-068B-4934-A02F-B6A9CD6E5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Daddy and Daughter’s Birthday                                                     </a:t>
            </a:r>
            <a:r>
              <a:rPr lang="en-US" sz="2400" b="1" dirty="0">
                <a:latin typeface="+mn-lt"/>
              </a:rPr>
              <a:t>January 29, 2018</a:t>
            </a:r>
          </a:p>
        </p:txBody>
      </p:sp>
      <p:pic>
        <p:nvPicPr>
          <p:cNvPr id="5" name="Content Placeholder 4" descr="A person sitting at a table with a birthday cake&#10;&#10;Description generated with high confidence">
            <a:extLst>
              <a:ext uri="{FF2B5EF4-FFF2-40B4-BE49-F238E27FC236}">
                <a16:creationId xmlns:a16="http://schemas.microsoft.com/office/drawing/2014/main" id="{1DA87791-75C8-4FEC-946F-69920F43EF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804" y="1776421"/>
            <a:ext cx="7800391" cy="4716454"/>
          </a:xfrm>
          <a:ln w="79375">
            <a:solidFill>
              <a:srgbClr val="FF0000"/>
            </a:solidFill>
          </a:ln>
        </p:spPr>
      </p:pic>
      <p:pic>
        <p:nvPicPr>
          <p:cNvPr id="7" name="Picture 6" descr="A picture containing transport&#10;&#10;Description generated with very high confidence">
            <a:extLst>
              <a:ext uri="{FF2B5EF4-FFF2-40B4-BE49-F238E27FC236}">
                <a16:creationId xmlns:a16="http://schemas.microsoft.com/office/drawing/2014/main" id="{E2B75CBC-2BF8-4658-8B30-4C5C77707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6099" y="757061"/>
            <a:ext cx="1321400" cy="1188040"/>
          </a:xfrm>
          <a:prstGeom prst="rect">
            <a:avLst/>
          </a:prstGeom>
        </p:spPr>
      </p:pic>
      <p:pic>
        <p:nvPicPr>
          <p:cNvPr id="11" name="Picture 10" descr="A picture containing transport&#10;&#10;Description generated with very high confidence">
            <a:extLst>
              <a:ext uri="{FF2B5EF4-FFF2-40B4-BE49-F238E27FC236}">
                <a16:creationId xmlns:a16="http://schemas.microsoft.com/office/drawing/2014/main" id="{BE3A6F3D-2332-47EA-B13E-5EEF7B295B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5210" y="2098085"/>
            <a:ext cx="1321400" cy="1188040"/>
          </a:xfrm>
          <a:prstGeom prst="rect">
            <a:avLst/>
          </a:prstGeom>
        </p:spPr>
      </p:pic>
      <p:pic>
        <p:nvPicPr>
          <p:cNvPr id="13" name="Picture 12" descr="A picture containing transport&#10;&#10;Description generated with very high confidence">
            <a:extLst>
              <a:ext uri="{FF2B5EF4-FFF2-40B4-BE49-F238E27FC236}">
                <a16:creationId xmlns:a16="http://schemas.microsoft.com/office/drawing/2014/main" id="{CA19C34F-3CDE-4C5A-9894-3735524E3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336" y="894295"/>
            <a:ext cx="1321400" cy="1188040"/>
          </a:xfrm>
          <a:prstGeom prst="rect">
            <a:avLst/>
          </a:prstGeom>
        </p:spPr>
      </p:pic>
      <p:pic>
        <p:nvPicPr>
          <p:cNvPr id="15" name="Picture 14" descr="A picture containing transport&#10;&#10;Description generated with very high confidence">
            <a:extLst>
              <a:ext uri="{FF2B5EF4-FFF2-40B4-BE49-F238E27FC236}">
                <a16:creationId xmlns:a16="http://schemas.microsoft.com/office/drawing/2014/main" id="{16805F1C-596E-4EA8-A2B9-B9A08A541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55390" y="2043296"/>
            <a:ext cx="1321400" cy="118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3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448B6-85F8-407E-957C-C11C90332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91514"/>
          </a:xfrm>
        </p:spPr>
        <p:txBody>
          <a:bodyPr>
            <a:normAutofit/>
          </a:bodyPr>
          <a:lstStyle/>
          <a:p>
            <a:pPr algn="ctr"/>
            <a:r>
              <a:rPr lang="en-US" sz="7200" dirty="0">
                <a:solidFill>
                  <a:srgbClr val="0000FF"/>
                </a:solidFill>
                <a:latin typeface="Script MT Bold" panose="03040602040607080904" pitchFamily="66" charset="0"/>
              </a:rPr>
              <a:t>Thank You                                        </a:t>
            </a:r>
            <a:r>
              <a:rPr lang="en-US" sz="4800" dirty="0">
                <a:solidFill>
                  <a:srgbClr val="0000FF"/>
                </a:solidFill>
                <a:latin typeface="Script MT Bold" panose="03040602040607080904" pitchFamily="66" charset="0"/>
              </a:rPr>
              <a:t>We Love You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CA90EA-7E2B-4A68-9762-2CBE178138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11" y="2580947"/>
            <a:ext cx="4899378" cy="3090245"/>
          </a:xfrm>
        </p:spPr>
      </p:pic>
    </p:spTree>
    <p:extLst>
      <p:ext uri="{BB962C8B-B14F-4D97-AF65-F5344CB8AC3E}">
        <p14:creationId xmlns:p14="http://schemas.microsoft.com/office/powerpoint/2010/main" val="416953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bg1"/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F96E1-4BF8-49E8-9280-BF845122F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When I Was Just A Little Boy</a:t>
            </a:r>
          </a:p>
        </p:txBody>
      </p:sp>
      <p:pic>
        <p:nvPicPr>
          <p:cNvPr id="7" name="Content Placeholder 6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BE1FCB5D-63C1-4BEC-BE1A-21D3CBFB43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633" y="1872279"/>
            <a:ext cx="4323644" cy="4351338"/>
          </a:xfrm>
          <a:pattFill prst="pct90">
            <a:fgClr>
              <a:schemeClr val="accent4">
                <a:lumMod val="75000"/>
              </a:schemeClr>
            </a:fgClr>
            <a:bgClr>
              <a:schemeClr val="bg1"/>
            </a:bgClr>
          </a:pattFill>
          <a:ln w="82550">
            <a:gradFill>
              <a:gsLst>
                <a:gs pos="73467">
                  <a:srgbClr val="ABC0E4"/>
                </a:gs>
                <a:gs pos="87000">
                  <a:srgbClr val="ABC0E4"/>
                </a:gs>
                <a:gs pos="60000">
                  <a:srgbClr val="B99E41"/>
                </a:gs>
                <a:gs pos="25000">
                  <a:schemeClr val="accent4">
                    <a:lumMod val="7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28000">
                  <a:schemeClr val="accent1">
                    <a:lumMod val="45000"/>
                    <a:lumOff val="55000"/>
                  </a:schemeClr>
                </a:gs>
                <a:gs pos="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6" name="Picture 5" descr="A drawing of a person&#10;&#10;Description generated with high confidence">
            <a:extLst>
              <a:ext uri="{FF2B5EF4-FFF2-40B4-BE49-F238E27FC236}">
                <a16:creationId xmlns:a16="http://schemas.microsoft.com/office/drawing/2014/main" id="{789BB808-DF68-4168-94CF-34F32299E6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4193">
            <a:off x="8552187" y="2804579"/>
            <a:ext cx="2981325" cy="2047875"/>
          </a:xfrm>
          <a:prstGeom prst="rect">
            <a:avLst/>
          </a:prstGeom>
        </p:spPr>
      </p:pic>
      <p:pic>
        <p:nvPicPr>
          <p:cNvPr id="9" name="Picture 8" descr="A close up of a box&#10;&#10;Description generated with high confidence">
            <a:extLst>
              <a:ext uri="{FF2B5EF4-FFF2-40B4-BE49-F238E27FC236}">
                <a16:creationId xmlns:a16="http://schemas.microsoft.com/office/drawing/2014/main" id="{F1D5A323-68C5-4650-A2D9-C3E6A03AAC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78" y="1690687"/>
            <a:ext cx="1762717" cy="1325563"/>
          </a:xfrm>
          <a:prstGeom prst="rect">
            <a:avLst/>
          </a:prstGeom>
        </p:spPr>
      </p:pic>
      <p:pic>
        <p:nvPicPr>
          <p:cNvPr id="11" name="Picture 10" descr="A close up of a toy&#10;&#10;Description generated with high confidence">
            <a:extLst>
              <a:ext uri="{FF2B5EF4-FFF2-40B4-BE49-F238E27FC236}">
                <a16:creationId xmlns:a16="http://schemas.microsoft.com/office/drawing/2014/main" id="{58EFF3AA-1450-42D6-86D0-EFECE9626D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788" y="4044499"/>
            <a:ext cx="1374151" cy="137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5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43309-0A79-4271-B045-81FFF2453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5887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It’s Party Time</a:t>
            </a:r>
          </a:p>
        </p:txBody>
      </p:sp>
      <p:pic>
        <p:nvPicPr>
          <p:cNvPr id="5" name="Content Placeholder 4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4C7965C5-EACE-4612-B6AF-D8069CCE5F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718" y="1271121"/>
            <a:ext cx="5208439" cy="3939822"/>
          </a:xfrm>
        </p:spPr>
      </p:pic>
      <p:pic>
        <p:nvPicPr>
          <p:cNvPr id="7" name="Picture 6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id="{346F1AE3-CD34-47BD-8EFB-60DB29B92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3" y="1218305"/>
            <a:ext cx="4851061" cy="40454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218CB7-ED46-4318-A834-B3A0D122CE00}"/>
              </a:ext>
            </a:extLst>
          </p:cNvPr>
          <p:cNvSpPr txBox="1"/>
          <p:nvPr/>
        </p:nvSpPr>
        <p:spPr>
          <a:xfrm>
            <a:off x="2471057" y="5827998"/>
            <a:ext cx="7249886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At Mamie and Bill’s Home in DC</a:t>
            </a:r>
          </a:p>
        </p:txBody>
      </p:sp>
      <p:pic>
        <p:nvPicPr>
          <p:cNvPr id="10" name="Picture 9" descr="A picture containing indoor, wall&#10;&#10;Description generated with high confidence">
            <a:extLst>
              <a:ext uri="{FF2B5EF4-FFF2-40B4-BE49-F238E27FC236}">
                <a16:creationId xmlns:a16="http://schemas.microsoft.com/office/drawing/2014/main" id="{6EC9F3DE-3D34-41FA-816A-D8456CDD6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20" y="5639695"/>
            <a:ext cx="1131531" cy="1025903"/>
          </a:xfrm>
          <a:prstGeom prst="rect">
            <a:avLst/>
          </a:prstGeom>
        </p:spPr>
      </p:pic>
      <p:pic>
        <p:nvPicPr>
          <p:cNvPr id="11" name="Picture 10" descr="A picture containing indoor, wall&#10;&#10;Description generated with high confidence">
            <a:extLst>
              <a:ext uri="{FF2B5EF4-FFF2-40B4-BE49-F238E27FC236}">
                <a16:creationId xmlns:a16="http://schemas.microsoft.com/office/drawing/2014/main" id="{00CF40D0-63EC-43D7-814C-C2C9352F58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460" y="5545878"/>
            <a:ext cx="1131531" cy="102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33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>
              <a:lumMod val="5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8737C-BEAA-4B2B-8338-35D0BBFCC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Back In The Day</a:t>
            </a:r>
          </a:p>
        </p:txBody>
      </p:sp>
      <p:pic>
        <p:nvPicPr>
          <p:cNvPr id="5" name="Content Placeholder 4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2E3CD0F6-3644-47D1-B88D-99881A54F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78025"/>
            <a:ext cx="4217437" cy="4802187"/>
          </a:xfrm>
          <a:ln w="114300" cmpd="tri">
            <a:solidFill>
              <a:schemeClr val="accent2">
                <a:lumMod val="50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7D6A65-24B5-4BEB-9F99-FDE469C39D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8" b="14490"/>
          <a:stretch/>
        </p:blipFill>
        <p:spPr>
          <a:xfrm>
            <a:off x="7238515" y="1822450"/>
            <a:ext cx="4217436" cy="4957762"/>
          </a:xfrm>
          <a:prstGeom prst="rect">
            <a:avLst/>
          </a:prstGeom>
          <a:ln w="95250" cmpd="tri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84497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732D3-81D1-4518-8D0F-1C0A39558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96"/>
            <a:ext cx="10515600" cy="1325563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All Smiles                                                                                                  </a:t>
            </a:r>
            <a:r>
              <a:rPr lang="en-US" sz="2400" b="1" dirty="0">
                <a:latin typeface="+mn-lt"/>
              </a:rPr>
              <a:t>1995</a:t>
            </a:r>
          </a:p>
        </p:txBody>
      </p:sp>
      <p:pic>
        <p:nvPicPr>
          <p:cNvPr id="5" name="Content Placeholder 4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2CEEF5AF-7B76-453E-840B-2D3D0867E1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254" y="1726163"/>
            <a:ext cx="4071877" cy="4665950"/>
          </a:xfrm>
          <a:ln w="76200" cmpd="tri">
            <a:solidFill>
              <a:srgbClr val="C00000"/>
            </a:solidFill>
          </a:ln>
        </p:spPr>
      </p:pic>
      <p:pic>
        <p:nvPicPr>
          <p:cNvPr id="7" name="Picture 6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DC501A46-00DE-421A-997C-6E2B12DAE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680" y="1889534"/>
            <a:ext cx="2848356" cy="3858768"/>
          </a:xfrm>
          <a:prstGeom prst="rect">
            <a:avLst/>
          </a:prstGeom>
          <a:ln w="76200" cmpd="thickThin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8688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36EAD-C9B1-48B2-889E-2B147423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18442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006600"/>
                </a:solidFill>
                <a:latin typeface="+mn-lt"/>
              </a:rPr>
              <a:t>Robert Lee &amp; Julia Seward w/Family                                    </a:t>
            </a:r>
            <a:r>
              <a:rPr lang="en-US" sz="2400" dirty="0">
                <a:solidFill>
                  <a:srgbClr val="006600"/>
                </a:solidFill>
                <a:latin typeface="+mn-lt"/>
              </a:rPr>
              <a:t>harvesting their tobacco crops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C42A7B-E50E-428C-A2CF-54C0DFB73AF0}"/>
              </a:ext>
            </a:extLst>
          </p:cNvPr>
          <p:cNvSpPr txBox="1"/>
          <p:nvPr/>
        </p:nvSpPr>
        <p:spPr>
          <a:xfrm>
            <a:off x="6758022" y="5451510"/>
            <a:ext cx="4595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Modern machinery replaced the mules on the farm.  The Seward family unloads their machine after pulling four rows at a time.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525AD0-6D73-4481-831E-46F2C31F1942}"/>
              </a:ext>
            </a:extLst>
          </p:cNvPr>
          <p:cNvSpPr txBox="1"/>
          <p:nvPr/>
        </p:nvSpPr>
        <p:spPr>
          <a:xfrm>
            <a:off x="686865" y="5451510"/>
            <a:ext cx="4595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The Seward’s invested in a modern tying machine that stitches the tobacco leaves together along the sticks and reduces a day’s work into a few hours.  The whole family joins in work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64611D-C9E0-4E5B-999B-F623AC99338A}"/>
              </a:ext>
            </a:extLst>
          </p:cNvPr>
          <p:cNvSpPr txBox="1"/>
          <p:nvPr/>
        </p:nvSpPr>
        <p:spPr>
          <a:xfrm>
            <a:off x="1663959" y="6308208"/>
            <a:ext cx="8864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These pictures are located in the Brunswick County Bicentennial Book Published in 1995.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F7E4E4-6947-4224-8661-A52BDD8819E5}"/>
              </a:ext>
            </a:extLst>
          </p:cNvPr>
          <p:cNvSpPr/>
          <p:nvPr/>
        </p:nvSpPr>
        <p:spPr>
          <a:xfrm>
            <a:off x="452526" y="1603884"/>
            <a:ext cx="5064455" cy="3637259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2797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8B05C2-3280-48CF-8791-F1E241AE57ED}"/>
              </a:ext>
            </a:extLst>
          </p:cNvPr>
          <p:cNvSpPr/>
          <p:nvPr/>
        </p:nvSpPr>
        <p:spPr>
          <a:xfrm>
            <a:off x="6758022" y="1638677"/>
            <a:ext cx="5064455" cy="363725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4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23AC064-BC96-4F32-8AE1-B2FD3875482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7C77BC-7138-40B1-A15B-20F57A49462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B146403-F3D6-484B-B2ED-97F9565D037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8" descr="A picture containing tree, outdoor, man, ground&#10;&#10;Description generated with very high confidence">
            <a:extLst>
              <a:ext uri="{FF2B5EF4-FFF2-40B4-BE49-F238E27FC236}">
                <a16:creationId xmlns:a16="http://schemas.microsoft.com/office/drawing/2014/main" id="{34789EF7-337C-4443-908D-649C894F38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506097"/>
            <a:ext cx="5455917" cy="3600905"/>
          </a:xfrm>
          <a:prstGeom prst="rect">
            <a:avLst/>
          </a:prstGeom>
        </p:spPr>
      </p:pic>
      <p:pic>
        <p:nvPicPr>
          <p:cNvPr id="11" name="Picture 10" descr="A person sitting on top of a dirt field&#10;&#10;Description generated with very high confidence">
            <a:extLst>
              <a:ext uri="{FF2B5EF4-FFF2-40B4-BE49-F238E27FC236}">
                <a16:creationId xmlns:a16="http://schemas.microsoft.com/office/drawing/2014/main" id="{FA62FEB2-7BEA-4542-8DFB-6F0F2D3B3E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9" b="2796"/>
          <a:stretch/>
        </p:blipFill>
        <p:spPr>
          <a:xfrm>
            <a:off x="6416043" y="600868"/>
            <a:ext cx="5455917" cy="34113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9B34A7-334C-4409-BF61-640FDCA37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Just A Little Quiet Time</a:t>
            </a:r>
          </a:p>
        </p:txBody>
      </p:sp>
    </p:spTree>
    <p:extLst>
      <p:ext uri="{BB962C8B-B14F-4D97-AF65-F5344CB8AC3E}">
        <p14:creationId xmlns:p14="http://schemas.microsoft.com/office/powerpoint/2010/main" val="18914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C7DD5-D4F7-4E83-BA47-8ACCE4772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718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latin typeface="+mn-lt"/>
              </a:rPr>
              <a:t>Attending Wedding                                                                                      </a:t>
            </a:r>
            <a:r>
              <a:rPr lang="en-US" sz="2400" b="1" dirty="0">
                <a:latin typeface="+mn-lt"/>
              </a:rPr>
              <a:t>Frankie and Debbie  </a:t>
            </a:r>
          </a:p>
        </p:txBody>
      </p:sp>
      <p:pic>
        <p:nvPicPr>
          <p:cNvPr id="5" name="Content Placeholder 4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42442210-125B-4BAF-BF55-017C6DA2D4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409" y="1685358"/>
            <a:ext cx="6055568" cy="4322325"/>
          </a:xfrm>
          <a:ln w="339725" cap="rnd" cmpd="tri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A90DAB-7D72-4AEC-AEC5-B30250839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8675">
            <a:off x="10035725" y="1788775"/>
            <a:ext cx="1535352" cy="11730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116DB1-A403-4C58-9F89-B90A5DBA7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4449">
            <a:off x="893368" y="1788773"/>
            <a:ext cx="1535352" cy="11730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FEC803-7E44-48E1-BA6C-D8949EF1E666}"/>
              </a:ext>
            </a:extLst>
          </p:cNvPr>
          <p:cNvSpPr txBox="1"/>
          <p:nvPr/>
        </p:nvSpPr>
        <p:spPr>
          <a:xfrm flipH="1">
            <a:off x="5001207" y="6400800"/>
            <a:ext cx="2007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November 1998</a:t>
            </a:r>
          </a:p>
        </p:txBody>
      </p:sp>
    </p:spTree>
    <p:extLst>
      <p:ext uri="{BB962C8B-B14F-4D97-AF65-F5344CB8AC3E}">
        <p14:creationId xmlns:p14="http://schemas.microsoft.com/office/powerpoint/2010/main" val="221798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4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755</TotalTime>
  <Words>218</Words>
  <Application>Microsoft Office PowerPoint</Application>
  <PresentationFormat>Widescreen</PresentationFormat>
  <Paragraphs>33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Light</vt:lpstr>
      <vt:lpstr>Century Gothic</vt:lpstr>
      <vt:lpstr>Script MT Bold</vt:lpstr>
      <vt:lpstr>Wingdings 3</vt:lpstr>
      <vt:lpstr>Office Theme</vt:lpstr>
      <vt:lpstr>1_Office Theme</vt:lpstr>
      <vt:lpstr>Slice</vt:lpstr>
      <vt:lpstr>Wisp</vt:lpstr>
      <vt:lpstr>Trustee                                                                                         Robert Lee Walter Seward</vt:lpstr>
      <vt:lpstr>My Parents</vt:lpstr>
      <vt:lpstr>When I Was Just A Little Boy</vt:lpstr>
      <vt:lpstr>It’s Party Time</vt:lpstr>
      <vt:lpstr>Back In The Day</vt:lpstr>
      <vt:lpstr>All Smiles                                                                                                  1995</vt:lpstr>
      <vt:lpstr>Robert Lee &amp; Julia Seward w/Family                                    harvesting their tobacco crops</vt:lpstr>
      <vt:lpstr>Just A Little Quiet Time</vt:lpstr>
      <vt:lpstr>Attending Wedding                                                                                      Frankie and Debbie  </vt:lpstr>
      <vt:lpstr>Seward-Green Family Reunion                                                      August 21, 1999</vt:lpstr>
      <vt:lpstr>50th Anniversary Celebration                                                 October 4, 2002</vt:lpstr>
      <vt:lpstr>PHBC Trustees</vt:lpstr>
      <vt:lpstr>                  Our Children</vt:lpstr>
      <vt:lpstr>Fields Family Reunion                                                                           2007</vt:lpstr>
      <vt:lpstr>Visiting Family After Church</vt:lpstr>
      <vt:lpstr>Thanksgiving Family Photo</vt:lpstr>
      <vt:lpstr>                Family Times</vt:lpstr>
      <vt:lpstr>In My Comfort Zone</vt:lpstr>
      <vt:lpstr>Today, We Celebrated Our Angel’s                                                   Arrival To Her Heavenly Home                                                                                                                                    June 10, 2017</vt:lpstr>
      <vt:lpstr>Rest In Peace                                       My Love</vt:lpstr>
      <vt:lpstr>Daddy and Daughter’s Birthday                                                     January 29, 2018</vt:lpstr>
      <vt:lpstr>Thank You                                        We Love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Margaret Seward</dc:creator>
  <cp:lastModifiedBy>Margaret Seward</cp:lastModifiedBy>
  <cp:revision>86</cp:revision>
  <dcterms:created xsi:type="dcterms:W3CDTF">2018-02-13T22:46:13Z</dcterms:created>
  <dcterms:modified xsi:type="dcterms:W3CDTF">2018-02-25T12:18:32Z</dcterms:modified>
</cp:coreProperties>
</file>