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  <p:sldMasterId id="2147483868" r:id="rId2"/>
    <p:sldMasterId id="2147483934" r:id="rId3"/>
  </p:sldMasterIdLst>
  <p:notesMasterIdLst>
    <p:notesMasterId r:id="rId16"/>
  </p:notesMasterIdLst>
  <p:sldIdLst>
    <p:sldId id="256" r:id="rId4"/>
    <p:sldId id="272" r:id="rId5"/>
    <p:sldId id="266" r:id="rId6"/>
    <p:sldId id="269" r:id="rId7"/>
    <p:sldId id="257" r:id="rId8"/>
    <p:sldId id="262" r:id="rId9"/>
    <p:sldId id="258" r:id="rId10"/>
    <p:sldId id="261" r:id="rId11"/>
    <p:sldId id="260" r:id="rId12"/>
    <p:sldId id="264" r:id="rId13"/>
    <p:sldId id="268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66FF"/>
    <a:srgbClr val="0080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1" autoAdjust="0"/>
    <p:restoredTop sz="81919" autoAdjust="0"/>
  </p:normalViewPr>
  <p:slideViewPr>
    <p:cSldViewPr snapToGrid="0">
      <p:cViewPr varScale="1">
        <p:scale>
          <a:sx n="59" d="100"/>
          <a:sy n="59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8350F-8964-49BA-A2E9-F7F056CD864F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E217E6-7D23-48A8-A169-7E5296493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99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217E6-7D23-48A8-A169-7E52964938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93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217E6-7D23-48A8-A169-7E52964938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21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217E6-7D23-48A8-A169-7E52964938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62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651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6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05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8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94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4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57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56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0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17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79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65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47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7224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47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27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6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2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8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76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06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95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31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81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30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38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25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091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9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87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943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47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1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76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06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41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5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04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93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362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9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DEFEC-83A0-4931-B2AD-FE4C0384510E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131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1E86E-E096-49B9-80D7-2315E489FD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9143" y="1820685"/>
            <a:ext cx="9116844" cy="1608315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r>
              <a:rPr lang="en-US" b="1" dirty="0">
                <a:solidFill>
                  <a:srgbClr val="FF3399"/>
                </a:solidFill>
              </a:rPr>
              <a:t>Women Of the Word (WOW)                                                      </a:t>
            </a:r>
            <a:br>
              <a:rPr lang="en-US" b="1" dirty="0">
                <a:solidFill>
                  <a:srgbClr val="FF3399"/>
                </a:solidFill>
              </a:rPr>
            </a:br>
            <a:br>
              <a:rPr lang="en-US" b="1" dirty="0">
                <a:solidFill>
                  <a:srgbClr val="FF3399"/>
                </a:solidFill>
              </a:rPr>
            </a:br>
            <a:r>
              <a:rPr lang="en-US" b="1" dirty="0"/>
              <a:t>Dr. Nancy P. Atkins</a:t>
            </a:r>
            <a:br>
              <a:rPr lang="en-US" b="1" dirty="0">
                <a:solidFill>
                  <a:srgbClr val="FF3399"/>
                </a:solidFill>
              </a:rPr>
            </a:br>
            <a:r>
              <a:rPr lang="en-US" b="1" dirty="0">
                <a:solidFill>
                  <a:srgbClr val="FF3399"/>
                </a:solidFill>
              </a:rPr>
              <a:t>Book signing</a:t>
            </a:r>
            <a:br>
              <a:rPr lang="en-US" b="1" dirty="0">
                <a:solidFill>
                  <a:srgbClr val="FF3399"/>
                </a:solidFill>
              </a:rPr>
            </a:br>
            <a:endParaRPr lang="en-US" sz="4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FF4C52-6808-4A97-89E4-38660CE4B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450" y="108729"/>
            <a:ext cx="3938720" cy="3423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FC6F00-FF44-4C32-B3C1-804538E654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2" r="22859"/>
          <a:stretch/>
        </p:blipFill>
        <p:spPr>
          <a:xfrm rot="5400000">
            <a:off x="4392067" y="2548895"/>
            <a:ext cx="3156557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90087D-DCF2-48DC-A752-E4E16EC95CAD}"/>
              </a:ext>
            </a:extLst>
          </p:cNvPr>
          <p:cNvSpPr txBox="1"/>
          <p:nvPr/>
        </p:nvSpPr>
        <p:spPr>
          <a:xfrm>
            <a:off x="9760810" y="5892800"/>
            <a:ext cx="196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March 24, 2018</a:t>
            </a:r>
          </a:p>
        </p:txBody>
      </p:sp>
    </p:spTree>
    <p:extLst>
      <p:ext uri="{BB962C8B-B14F-4D97-AF65-F5344CB8AC3E}">
        <p14:creationId xmlns:p14="http://schemas.microsoft.com/office/powerpoint/2010/main" val="3767928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FA2FB-49CE-4D32-895A-FD5B38716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75355"/>
            <a:ext cx="10364451" cy="760117"/>
          </a:xfrm>
        </p:spPr>
        <p:txBody>
          <a:bodyPr>
            <a:normAutofit/>
          </a:bodyPr>
          <a:lstStyle/>
          <a:p>
            <a:pPr algn="ctr"/>
            <a:r>
              <a:rPr lang="en-US" sz="3600" cap="none" dirty="0"/>
              <a:t>Special Guest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D7984B2-5210-496C-9CD3-7059A5EFB3A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7202" y="1882878"/>
            <a:ext cx="3902254" cy="309224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615AEB-CC98-4F93-9032-6C750F8CB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189" y="1308422"/>
            <a:ext cx="3484175" cy="45617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AF3225-D56B-4911-9B15-A3FB5A5BEC16}"/>
              </a:ext>
            </a:extLst>
          </p:cNvPr>
          <p:cNvSpPr txBox="1"/>
          <p:nvPr/>
        </p:nvSpPr>
        <p:spPr>
          <a:xfrm>
            <a:off x="1397313" y="5389647"/>
            <a:ext cx="407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Deacon Gloria Mallory                                 Mason Grove Baptist Church, Freeman, VA</a:t>
            </a:r>
          </a:p>
        </p:txBody>
      </p:sp>
    </p:spTree>
    <p:extLst>
      <p:ext uri="{BB962C8B-B14F-4D97-AF65-F5344CB8AC3E}">
        <p14:creationId xmlns:p14="http://schemas.microsoft.com/office/powerpoint/2010/main" val="3764021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A23E3B7-CC08-43B4-8559-08D12A53928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304" y="999718"/>
            <a:ext cx="4343334" cy="378094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EF5A02-3619-4117-8178-E1AADE1BB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3209" y="999719"/>
            <a:ext cx="4646584" cy="37809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2D4C4C-12BF-464B-AEDD-2787C376555A}"/>
              </a:ext>
            </a:extLst>
          </p:cNvPr>
          <p:cNvSpPr txBox="1"/>
          <p:nvPr/>
        </p:nvSpPr>
        <p:spPr>
          <a:xfrm>
            <a:off x="783771" y="5061856"/>
            <a:ext cx="4651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Mother and Daughters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Deaconess Maude Edmonds Bell (left)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Sister Gloria Marshall (right)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Church Mother,                                                      Deaconess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Perline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Seward (center)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6908BC-7278-4B0B-A6D5-D7DD55AF7A8D}"/>
              </a:ext>
            </a:extLst>
          </p:cNvPr>
          <p:cNvSpPr txBox="1"/>
          <p:nvPr/>
        </p:nvSpPr>
        <p:spPr>
          <a:xfrm>
            <a:off x="6756868" y="5061856"/>
            <a:ext cx="46513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Church Mother,                                                      Deaconess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Perline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Seward with great granddaughter, Cadence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09A9E62-EAF4-4406-A651-F705CDA71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177" y="2317296"/>
            <a:ext cx="2035383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3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C0368-D8DB-4DA8-BBBB-9678B31A7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</a:t>
            </a:r>
            <a:endParaRPr lang="en-US" sz="2400" b="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6BD27C5-94FA-49B5-94C1-090CF6FEA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7167" y="1868739"/>
            <a:ext cx="4451299" cy="418854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604359-8A6C-4103-B99A-4DD0F9D1FD4D}"/>
              </a:ext>
            </a:extLst>
          </p:cNvPr>
          <p:cNvSpPr txBox="1"/>
          <p:nvPr/>
        </p:nvSpPr>
        <p:spPr>
          <a:xfrm>
            <a:off x="1224643" y="970671"/>
            <a:ext cx="9509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Dr. Atkins reading excerpts from her book to the audience. </a:t>
            </a:r>
          </a:p>
        </p:txBody>
      </p:sp>
    </p:spTree>
    <p:extLst>
      <p:ext uri="{BB962C8B-B14F-4D97-AF65-F5344CB8AC3E}">
        <p14:creationId xmlns:p14="http://schemas.microsoft.com/office/powerpoint/2010/main" val="247064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2DA88-0E1C-4A18-987D-74EAB870E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9315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Arial Black" panose="020B0A04020102020204" pitchFamily="34" charset="0"/>
              </a:rPr>
              <a:t>Book Cover</a:t>
            </a:r>
            <a:endParaRPr lang="en-US" sz="2400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4E3CC9-6391-48F1-B0AD-80066E85C4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35"/>
          <a:stretch/>
        </p:blipFill>
        <p:spPr>
          <a:xfrm>
            <a:off x="3716800" y="1742082"/>
            <a:ext cx="4529797" cy="47893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CDDC2A-79CD-4063-842A-2901F1AFE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44">
            <a:off x="8780896" y="1742082"/>
            <a:ext cx="2497330" cy="19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2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95000">
              <a:srgbClr val="FF66FF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B490446-4AE7-4B5B-A88E-624C63BC6407}"/>
              </a:ext>
            </a:extLst>
          </p:cNvPr>
          <p:cNvSpPr txBox="1"/>
          <p:nvPr/>
        </p:nvSpPr>
        <p:spPr>
          <a:xfrm>
            <a:off x="1306287" y="2505670"/>
            <a:ext cx="2707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Dr. Atkins</a:t>
            </a:r>
          </a:p>
          <a:p>
            <a:pPr algn="ctr"/>
            <a:r>
              <a:rPr lang="en-US" dirty="0"/>
              <a:t> and </a:t>
            </a:r>
          </a:p>
          <a:p>
            <a:pPr algn="ctr"/>
            <a:r>
              <a:rPr lang="en-US" dirty="0"/>
              <a:t>Min. Jacqueline Alston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E8E7D8-8F38-4D0B-B222-BA547B056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680357"/>
            <a:ext cx="4060371" cy="549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BE8CB-34C3-4C9D-809F-8771C7D27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3189"/>
          </a:xfrm>
        </p:spPr>
        <p:txBody>
          <a:bodyPr/>
          <a:lstStyle/>
          <a:p>
            <a:r>
              <a:rPr lang="en-US" sz="3600" b="1" dirty="0"/>
              <a:t>Book Signing Table</a:t>
            </a:r>
            <a:endParaRPr lang="en-US" sz="2400" b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E69E565-0BB1-4286-83DC-E30F9948FCE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1443" y="666630"/>
            <a:ext cx="5329114" cy="641248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D42734-6BAC-4649-A325-CACC1DEFC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05768" cy="301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61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3483F-9BE2-48A8-AB8D-E3E829DE2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                   </a:t>
            </a:r>
            <a:r>
              <a:rPr lang="en-US" sz="3600" cap="none" dirty="0"/>
              <a:t>Pastor and First Lady Friend</a:t>
            </a:r>
            <a:r>
              <a:rPr lang="en-US" sz="3600" dirty="0"/>
              <a:t>	</a:t>
            </a:r>
            <a:endParaRPr lang="en-US" sz="18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2298929-92AA-40E2-965C-1762226DE65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8929" y="3173189"/>
            <a:ext cx="3841857" cy="2953746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B96199-6C3B-420D-BC5D-77E52B238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1216" y="2543070"/>
            <a:ext cx="4925962" cy="411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D729DF-D019-4818-A8E0-4548ED82A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69" y="2137489"/>
            <a:ext cx="3657600" cy="44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58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39FB7DB-9103-4B3D-A47E-9A69BBFC628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1124" y="973743"/>
            <a:ext cx="6228505" cy="527875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816EBB-B425-4FD1-BD63-20C8F0974E01}"/>
              </a:ext>
            </a:extLst>
          </p:cNvPr>
          <p:cNvSpPr txBox="1"/>
          <p:nvPr/>
        </p:nvSpPr>
        <p:spPr>
          <a:xfrm>
            <a:off x="477362" y="2389138"/>
            <a:ext cx="4878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Deacon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Jerline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Lipscomb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First in line to purchase a book;                                 a special prize was given.                               Congratulations</a:t>
            </a:r>
          </a:p>
        </p:txBody>
      </p:sp>
    </p:spTree>
    <p:extLst>
      <p:ext uri="{BB962C8B-B14F-4D97-AF65-F5344CB8AC3E}">
        <p14:creationId xmlns:p14="http://schemas.microsoft.com/office/powerpoint/2010/main" val="3060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940DB-D8A6-42D5-B578-6FB0CC8E9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		  </a:t>
            </a:r>
            <a:r>
              <a:rPr lang="en-US" sz="2700" b="1" cap="none" dirty="0">
                <a:latin typeface="Arial" panose="020B0604020202020204" pitchFamily="34" charset="0"/>
                <a:cs typeface="Arial" panose="020B0604020202020204" pitchFamily="34" charset="0"/>
              </a:rPr>
              <a:t>Church Mother                                                        	               	Deaconess </a:t>
            </a:r>
            <a:r>
              <a:rPr lang="en-US" sz="2700" b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Perline</a:t>
            </a:r>
            <a:r>
              <a:rPr lang="en-US" sz="2700" b="1" cap="none" dirty="0">
                <a:latin typeface="Arial" panose="020B0604020202020204" pitchFamily="34" charset="0"/>
                <a:cs typeface="Arial" panose="020B0604020202020204" pitchFamily="34" charset="0"/>
              </a:rPr>
              <a:t> Seward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C75CA2C-14DF-4F2E-8982-77A75871367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8161EB-458B-4639-BB41-987D68601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4704" y="1912459"/>
            <a:ext cx="4483511" cy="3888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ECA559-791F-4946-80DB-FF191029E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4789" y="1799230"/>
            <a:ext cx="4483510" cy="411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C14FEB-DD03-476F-BF64-200EEA0BECE4}"/>
              </a:ext>
            </a:extLst>
          </p:cNvPr>
          <p:cNvSpPr txBox="1"/>
          <p:nvPr/>
        </p:nvSpPr>
        <p:spPr>
          <a:xfrm>
            <a:off x="2644725" y="6250783"/>
            <a:ext cx="8088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Looking on as her book gets signed before it is presented</a:t>
            </a:r>
          </a:p>
        </p:txBody>
      </p:sp>
    </p:spTree>
    <p:extLst>
      <p:ext uri="{BB962C8B-B14F-4D97-AF65-F5344CB8AC3E}">
        <p14:creationId xmlns:p14="http://schemas.microsoft.com/office/powerpoint/2010/main" val="182848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54D91A-7E04-455C-BCE1-C2E104AAE6D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4726" y="1541843"/>
            <a:ext cx="4365261" cy="343945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BB010D-CC62-4FBC-B1D3-B727B22C8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9376" y="1603601"/>
            <a:ext cx="4365263" cy="33159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693BBC-00D5-4951-9725-46EA947C7A0D}"/>
              </a:ext>
            </a:extLst>
          </p:cNvPr>
          <p:cNvSpPr txBox="1"/>
          <p:nvPr/>
        </p:nvSpPr>
        <p:spPr>
          <a:xfrm>
            <a:off x="1783128" y="5776302"/>
            <a:ext cx="2588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Deaconess Shirley Phillips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71467E-DC45-4957-8E13-0515718EF069}"/>
              </a:ext>
            </a:extLst>
          </p:cNvPr>
          <p:cNvSpPr txBox="1"/>
          <p:nvPr/>
        </p:nvSpPr>
        <p:spPr>
          <a:xfrm>
            <a:off x="7277779" y="5630105"/>
            <a:ext cx="2588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Deaconess Corine Phillips</a:t>
            </a:r>
          </a:p>
        </p:txBody>
      </p:sp>
    </p:spTree>
    <p:extLst>
      <p:ext uri="{BB962C8B-B14F-4D97-AF65-F5344CB8AC3E}">
        <p14:creationId xmlns:p14="http://schemas.microsoft.com/office/powerpoint/2010/main" val="2783549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6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834BD-6AF8-4ED6-99C6-A5557DA53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00051"/>
            <a:ext cx="10364451" cy="876299"/>
          </a:xfrm>
        </p:spPr>
        <p:txBody>
          <a:bodyPr>
            <a:normAutofit fontScale="90000"/>
          </a:bodyPr>
          <a:lstStyle/>
          <a:p>
            <a:r>
              <a:rPr lang="en-US" sz="2700" b="1" cap="none" dirty="0">
                <a:latin typeface="Arial" panose="020B0604020202020204" pitchFamily="34" charset="0"/>
                <a:cs typeface="Arial" panose="020B0604020202020204" pitchFamily="34" charset="0"/>
              </a:rPr>
              <a:t>Dr. Atkins Holding Cadence Renee Seward                                                </a:t>
            </a:r>
            <a:r>
              <a:rPr lang="en-US" sz="2000" b="1" cap="none" dirty="0">
                <a:latin typeface="Arial" panose="020B0604020202020204" pitchFamily="34" charset="0"/>
                <a:cs typeface="Arial" panose="020B0604020202020204" pitchFamily="34" charset="0"/>
              </a:rPr>
              <a:t>Margaret’s granddaughter </a:t>
            </a:r>
            <a:br>
              <a:rPr lang="en-US" b="1" dirty="0"/>
            </a:br>
            <a:endParaRPr lang="en-US" sz="36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C5EF6A8-E81D-443E-8490-9F467F2091D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8444" y="2163476"/>
            <a:ext cx="4282138" cy="35611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E1E542-0079-4E98-9C1B-25324D861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23236" y="1559693"/>
            <a:ext cx="4236577" cy="36698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47AAF1-48A6-4406-A276-9929E416EF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396" y="1508261"/>
            <a:ext cx="5038890" cy="4114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F13CBE-7F80-4A9F-8335-6F8F1CE1A62D}"/>
              </a:ext>
            </a:extLst>
          </p:cNvPr>
          <p:cNvSpPr txBox="1"/>
          <p:nvPr/>
        </p:nvSpPr>
        <p:spPr>
          <a:xfrm>
            <a:off x="634488" y="6134783"/>
            <a:ext cx="356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Deaconess Margaret Seward and daughter Monica Seward</a:t>
            </a:r>
          </a:p>
        </p:txBody>
      </p:sp>
    </p:spTree>
    <p:extLst>
      <p:ext uri="{BB962C8B-B14F-4D97-AF65-F5344CB8AC3E}">
        <p14:creationId xmlns:p14="http://schemas.microsoft.com/office/powerpoint/2010/main" val="702514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1292</TotalTime>
  <Words>140</Words>
  <Application>Microsoft Office PowerPoint</Application>
  <PresentationFormat>Widescreen</PresentationFormat>
  <Paragraphs>32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Century Gothic</vt:lpstr>
      <vt:lpstr>Tw Cen MT</vt:lpstr>
      <vt:lpstr>Wingdings 3</vt:lpstr>
      <vt:lpstr>Retrospect</vt:lpstr>
      <vt:lpstr>Droplet</vt:lpstr>
      <vt:lpstr>1_Wisp</vt:lpstr>
      <vt:lpstr>       Women Of the Word (WOW)                                                        Dr. Nancy P. Atkins Book signing </vt:lpstr>
      <vt:lpstr>Book Cover</vt:lpstr>
      <vt:lpstr>PowerPoint Presentation</vt:lpstr>
      <vt:lpstr>Book Signing Table</vt:lpstr>
      <vt:lpstr>                   Pastor and First Lady Friend </vt:lpstr>
      <vt:lpstr>PowerPoint Presentation</vt:lpstr>
      <vt:lpstr>                                 Church Mother                                                                         Deaconess Perline Seward  </vt:lpstr>
      <vt:lpstr>PowerPoint Presentation</vt:lpstr>
      <vt:lpstr>Dr. Atkins Holding Cadence Renee Seward                                                Margaret’s granddaughter  </vt:lpstr>
      <vt:lpstr>Special Guest</vt:lpstr>
      <vt:lpstr>PowerPoint Presentation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Seward</dc:creator>
  <cp:lastModifiedBy>Margaret Seward</cp:lastModifiedBy>
  <cp:revision>130</cp:revision>
  <dcterms:created xsi:type="dcterms:W3CDTF">2018-01-30T21:16:09Z</dcterms:created>
  <dcterms:modified xsi:type="dcterms:W3CDTF">2018-04-04T20:13:19Z</dcterms:modified>
</cp:coreProperties>
</file>